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9926638" cy="6797675"/>
  <p:defaultTextStyle>
    <a:defPPr>
      <a:defRPr lang="de-DE"/>
    </a:defPPr>
    <a:lvl1pPr marL="0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5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4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4571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19">
          <p15:clr>
            <a:srgbClr val="A4A3A4"/>
          </p15:clr>
        </p15:guide>
        <p15:guide id="2" pos="5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 autoAdjust="0"/>
    <p:restoredTop sz="94699" autoAdjust="0"/>
  </p:normalViewPr>
  <p:slideViewPr>
    <p:cSldViewPr snapToGrid="0" snapToObjects="1">
      <p:cViewPr varScale="1">
        <p:scale>
          <a:sx n="109" d="100"/>
          <a:sy n="109" d="100"/>
        </p:scale>
        <p:origin x="-72" y="-510"/>
      </p:cViewPr>
      <p:guideLst>
        <p:guide orient="horz" pos="1861"/>
        <p:guide orient="horz" pos="1464"/>
        <p:guide orient="horz" pos="2024"/>
        <p:guide pos="11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1DB0D-C4FD-4957-ACD4-9036E8FA1BA4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1541EF-A3DC-4E1A-869C-4B636BA85B3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2315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3B982-69E9-084D-B0B8-3DCF301DFAC3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0B93C-CFE7-4247-9EFE-E49C11E8417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3914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5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4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4571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7293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367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205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9995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8344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105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4782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764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1523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9108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0618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5E5C9-9BC4-6F49-AEB1-2D98F12319E8}" type="datetimeFigureOut">
              <a:rPr lang="de-DE" smtClean="0"/>
              <a:t>28.08.2018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E100E-F87D-204A-980F-699658A5D3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669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1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4" indent="-342884" algn="l" defTabSz="457178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3" indent="-285736" algn="l" defTabSz="457178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4" indent="-228588" algn="l" defTabSz="457178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8" algn="l" defTabSz="457178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7" indent="-228588" algn="l" defTabSz="457178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8" algn="l" defTabSz="45717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45717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45717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457178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4571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irk.schlesier@halle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Halle_Logo_Wappen_cmyk.pd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9682" y="-273694"/>
            <a:ext cx="4968552" cy="3533101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1" y="4584852"/>
            <a:ext cx="7553804" cy="360040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6" tIns="45718" rIns="91436" bIns="45718" numCol="1" rtlCol="0" anchor="t" anchorCtr="0" compatLnSpc="1">
            <a:prstTxWarp prst="textNoShape">
              <a:avLst/>
            </a:prstTxWarp>
          </a:bodyPr>
          <a:lstStyle/>
          <a:p>
            <a:pPr defTabSz="914355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600">
              <a:latin typeface="TheSansOsF SemiBold" pitchFamily="16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pic>
        <p:nvPicPr>
          <p:cNvPr id="6" name="Bild 5" descr="2018-08-23-Poster-Hallesche-Sternstunde-Nr_01_lr 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0741">
            <a:off x="679168" y="132268"/>
            <a:ext cx="3505110" cy="49601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hteck 6"/>
          <p:cNvSpPr/>
          <p:nvPr/>
        </p:nvSpPr>
        <p:spPr>
          <a:xfrm>
            <a:off x="4572000" y="1076243"/>
            <a:ext cx="4572000" cy="3416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 b="1" dirty="0">
                <a:latin typeface="Arial"/>
                <a:cs typeface="Arial"/>
              </a:rPr>
              <a:t>Veranstalter:</a:t>
            </a:r>
            <a:r>
              <a:rPr lang="de-DE" sz="1200" dirty="0">
                <a:latin typeface="Arial"/>
                <a:cs typeface="Arial"/>
              </a:rPr>
              <a:t> Planetarium der Stadt Halle (Saale)</a:t>
            </a:r>
            <a:br>
              <a:rPr lang="de-DE" sz="1200" dirty="0">
                <a:latin typeface="Arial"/>
                <a:cs typeface="Arial"/>
              </a:rPr>
            </a:br>
            <a:r>
              <a:rPr lang="de-DE" sz="1200" b="1" dirty="0">
                <a:latin typeface="Arial"/>
                <a:cs typeface="Arial"/>
              </a:rPr>
              <a:t>Ansprechpartner:</a:t>
            </a:r>
            <a:r>
              <a:rPr lang="de-DE" sz="1200" dirty="0">
                <a:latin typeface="Arial"/>
                <a:cs typeface="Arial"/>
              </a:rPr>
              <a:t> Dirk Schlesier, Leiter Planetarium Halle</a:t>
            </a:r>
          </a:p>
          <a:p>
            <a:r>
              <a:rPr lang="de-DE" sz="1200" u="sng" dirty="0">
                <a:latin typeface="Arial"/>
                <a:cs typeface="Arial"/>
                <a:hlinkClick r:id="rId4"/>
              </a:rPr>
              <a:t>dirk.schlesier@halle.de</a:t>
            </a:r>
            <a:r>
              <a:rPr lang="de-DE" sz="1200" dirty="0">
                <a:latin typeface="Arial"/>
                <a:cs typeface="Arial"/>
              </a:rPr>
              <a:t>, Tel. 0345 2214183</a:t>
            </a:r>
          </a:p>
          <a:p>
            <a:r>
              <a:rPr lang="de-DE" sz="1200" dirty="0">
                <a:latin typeface="Arial"/>
                <a:cs typeface="Arial"/>
              </a:rPr>
              <a:t> </a:t>
            </a:r>
          </a:p>
          <a:p>
            <a:r>
              <a:rPr lang="de-DE" sz="1200" b="1" dirty="0">
                <a:latin typeface="Arial"/>
                <a:cs typeface="Arial"/>
              </a:rPr>
              <a:t>Ort:</a:t>
            </a:r>
            <a:r>
              <a:rPr lang="de-DE" sz="1200" dirty="0">
                <a:latin typeface="Arial"/>
                <a:cs typeface="Arial"/>
              </a:rPr>
              <a:t> Startveranstaltung in der Konzerthalle </a:t>
            </a:r>
            <a:r>
              <a:rPr lang="de-DE" sz="1200" dirty="0" err="1">
                <a:latin typeface="Arial"/>
                <a:cs typeface="Arial"/>
              </a:rPr>
              <a:t>Ulrichskirche</a:t>
            </a:r>
            <a:r>
              <a:rPr lang="de-DE" sz="1200" dirty="0">
                <a:latin typeface="Arial"/>
                <a:cs typeface="Arial"/>
              </a:rPr>
              <a:t> der Stadt Halle (Saale)</a:t>
            </a:r>
          </a:p>
          <a:p>
            <a:r>
              <a:rPr lang="de-DE" sz="1200" dirty="0">
                <a:latin typeface="Arial"/>
                <a:cs typeface="Arial"/>
              </a:rPr>
              <a:t> </a:t>
            </a:r>
          </a:p>
          <a:p>
            <a:r>
              <a:rPr lang="de-DE" sz="1200" b="1" dirty="0">
                <a:latin typeface="Arial"/>
                <a:cs typeface="Arial"/>
              </a:rPr>
              <a:t>Datum und Uhrzeit:</a:t>
            </a:r>
            <a:r>
              <a:rPr lang="de-DE" sz="1200" dirty="0">
                <a:latin typeface="Arial"/>
                <a:cs typeface="Arial"/>
              </a:rPr>
              <a:t>  </a:t>
            </a:r>
          </a:p>
          <a:p>
            <a:r>
              <a:rPr lang="de-DE" sz="1200" dirty="0">
                <a:latin typeface="Arial"/>
                <a:cs typeface="Arial"/>
              </a:rPr>
              <a:t>Sa., </a:t>
            </a:r>
            <a:r>
              <a:rPr lang="de-DE" sz="1200" dirty="0" smtClean="0">
                <a:latin typeface="Arial"/>
                <a:cs typeface="Arial"/>
              </a:rPr>
              <a:t>1</a:t>
            </a:r>
            <a:r>
              <a:rPr lang="de-DE" sz="1200" dirty="0">
                <a:latin typeface="Arial"/>
                <a:cs typeface="Arial"/>
              </a:rPr>
              <a:t>.September 2018, </a:t>
            </a:r>
            <a:r>
              <a:rPr lang="de-DE" sz="1200" dirty="0" smtClean="0">
                <a:latin typeface="Arial"/>
                <a:cs typeface="Arial"/>
              </a:rPr>
              <a:t>17 </a:t>
            </a:r>
            <a:r>
              <a:rPr lang="de-DE" sz="1200" dirty="0">
                <a:latin typeface="Arial"/>
                <a:cs typeface="Arial"/>
              </a:rPr>
              <a:t>Uhr</a:t>
            </a:r>
          </a:p>
          <a:p>
            <a:r>
              <a:rPr lang="de-DE" sz="1200" dirty="0">
                <a:latin typeface="Arial"/>
                <a:cs typeface="Arial"/>
              </a:rPr>
              <a:t>Sa.</a:t>
            </a:r>
            <a:r>
              <a:rPr lang="de-DE" sz="1200" dirty="0" smtClean="0">
                <a:latin typeface="Arial"/>
                <a:cs typeface="Arial"/>
              </a:rPr>
              <a:t>, 1</a:t>
            </a:r>
            <a:r>
              <a:rPr lang="de-DE" sz="1200" dirty="0">
                <a:latin typeface="Arial"/>
                <a:cs typeface="Arial"/>
              </a:rPr>
              <a:t>. Dezember 2018, </a:t>
            </a:r>
            <a:r>
              <a:rPr lang="de-DE" sz="1200" dirty="0" smtClean="0">
                <a:latin typeface="Arial"/>
                <a:cs typeface="Arial"/>
              </a:rPr>
              <a:t>1 </a:t>
            </a:r>
            <a:r>
              <a:rPr lang="de-DE" sz="1200" dirty="0">
                <a:latin typeface="Arial"/>
                <a:cs typeface="Arial"/>
              </a:rPr>
              <a:t>Uhr</a:t>
            </a:r>
          </a:p>
          <a:p>
            <a:r>
              <a:rPr lang="de-DE" sz="1200" dirty="0">
                <a:latin typeface="Arial"/>
                <a:cs typeface="Arial"/>
              </a:rPr>
              <a:t>Sa., </a:t>
            </a:r>
            <a:r>
              <a:rPr lang="de-DE" sz="1200" dirty="0" smtClean="0">
                <a:latin typeface="Arial"/>
                <a:cs typeface="Arial"/>
              </a:rPr>
              <a:t>2</a:t>
            </a:r>
            <a:r>
              <a:rPr lang="de-DE" sz="1200" dirty="0">
                <a:latin typeface="Arial"/>
                <a:cs typeface="Arial"/>
              </a:rPr>
              <a:t>. März 2019, </a:t>
            </a:r>
            <a:r>
              <a:rPr lang="de-DE" sz="1200" dirty="0" smtClean="0">
                <a:latin typeface="Arial"/>
                <a:cs typeface="Arial"/>
              </a:rPr>
              <a:t>17 </a:t>
            </a:r>
            <a:r>
              <a:rPr lang="de-DE" sz="1200" dirty="0">
                <a:latin typeface="Arial"/>
                <a:cs typeface="Arial"/>
              </a:rPr>
              <a:t>Uhr</a:t>
            </a:r>
          </a:p>
          <a:p>
            <a:r>
              <a:rPr lang="de-DE" sz="1200" dirty="0">
                <a:latin typeface="Arial"/>
                <a:cs typeface="Arial"/>
              </a:rPr>
              <a:t>Sa., </a:t>
            </a:r>
            <a:r>
              <a:rPr lang="de-DE" sz="1200" dirty="0" smtClean="0">
                <a:latin typeface="Arial"/>
                <a:cs typeface="Arial"/>
              </a:rPr>
              <a:t>1</a:t>
            </a:r>
            <a:r>
              <a:rPr lang="de-DE" sz="1200" dirty="0">
                <a:latin typeface="Arial"/>
                <a:cs typeface="Arial"/>
              </a:rPr>
              <a:t>. Juni 2019, </a:t>
            </a:r>
            <a:r>
              <a:rPr lang="de-DE" sz="1200" dirty="0" smtClean="0">
                <a:latin typeface="Arial"/>
                <a:cs typeface="Arial"/>
              </a:rPr>
              <a:t>17 </a:t>
            </a:r>
            <a:r>
              <a:rPr lang="de-DE" sz="1200" dirty="0">
                <a:latin typeface="Arial"/>
                <a:cs typeface="Arial"/>
              </a:rPr>
              <a:t>Uhr</a:t>
            </a:r>
          </a:p>
          <a:p>
            <a:r>
              <a:rPr lang="de-DE" sz="1200" dirty="0">
                <a:latin typeface="Arial"/>
                <a:cs typeface="Arial"/>
              </a:rPr>
              <a:t> </a:t>
            </a:r>
          </a:p>
          <a:p>
            <a:r>
              <a:rPr lang="de-DE" sz="1200" dirty="0">
                <a:latin typeface="Arial"/>
                <a:cs typeface="Arial"/>
              </a:rPr>
              <a:t>Die Veranstaltung ist für die gesamte Familie geeignet.</a:t>
            </a:r>
          </a:p>
          <a:p>
            <a:endParaRPr lang="de-DE" sz="1200" b="1" dirty="0" smtClean="0">
              <a:latin typeface="Arial"/>
              <a:cs typeface="Arial"/>
            </a:endParaRPr>
          </a:p>
          <a:p>
            <a:r>
              <a:rPr lang="de-DE" sz="1200" b="1" dirty="0" smtClean="0">
                <a:latin typeface="Arial"/>
                <a:cs typeface="Arial"/>
              </a:rPr>
              <a:t>Dauer</a:t>
            </a:r>
            <a:r>
              <a:rPr lang="de-DE" sz="1200" b="1" dirty="0">
                <a:latin typeface="Arial"/>
                <a:cs typeface="Arial"/>
              </a:rPr>
              <a:t>:</a:t>
            </a:r>
            <a:r>
              <a:rPr lang="de-DE" sz="1200" dirty="0">
                <a:latin typeface="Arial"/>
                <a:cs typeface="Arial"/>
              </a:rPr>
              <a:t> ca. 1 Stunde mit anschließender </a:t>
            </a:r>
            <a:r>
              <a:rPr lang="de-DE" sz="1200" dirty="0" smtClean="0">
                <a:latin typeface="Arial"/>
                <a:cs typeface="Arial"/>
              </a:rPr>
              <a:t>Möglichkeit</a:t>
            </a:r>
          </a:p>
          <a:p>
            <a:r>
              <a:rPr lang="de-DE" sz="1200" dirty="0" smtClean="0">
                <a:latin typeface="Arial"/>
                <a:cs typeface="Arial"/>
              </a:rPr>
              <a:t>Fragen </a:t>
            </a:r>
            <a:r>
              <a:rPr lang="de-DE" sz="1200" dirty="0">
                <a:latin typeface="Arial"/>
                <a:cs typeface="Arial"/>
              </a:rPr>
              <a:t>zu </a:t>
            </a:r>
            <a:r>
              <a:rPr lang="de-DE" sz="1200" dirty="0" smtClean="0">
                <a:latin typeface="Arial"/>
                <a:cs typeface="Arial"/>
              </a:rPr>
              <a:t>stellen.</a:t>
            </a:r>
          </a:p>
          <a:p>
            <a:r>
              <a:rPr lang="de-DE" sz="1200" dirty="0" smtClean="0">
                <a:latin typeface="Arial"/>
                <a:cs typeface="Arial"/>
              </a:rPr>
              <a:t>Altersempfehlung</a:t>
            </a:r>
            <a:r>
              <a:rPr lang="de-DE" sz="1200" dirty="0">
                <a:latin typeface="Arial"/>
                <a:cs typeface="Arial"/>
              </a:rPr>
              <a:t>: ab 7 Jahren</a:t>
            </a:r>
          </a:p>
        </p:txBody>
      </p:sp>
    </p:spTree>
    <p:extLst>
      <p:ext uri="{BB962C8B-B14F-4D97-AF65-F5344CB8AC3E}">
        <p14:creationId xmlns:p14="http://schemas.microsoft.com/office/powerpoint/2010/main" val="27077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Bildschirmpräsentation (16:9)</PresentationFormat>
  <Paragraphs>16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Office-Design</vt:lpstr>
      <vt:lpstr>PowerPoint-Präsentation</vt:lpstr>
    </vt:vector>
  </TitlesOfParts>
  <Company>Stadt Halle (Saale)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Willkommen in Halle (Saale) Willkommen in der Schwarmstadt</dc:title>
  <dc:creator>Peter Godazgar</dc:creator>
  <cp:lastModifiedBy>Sell-Römer, Sebastian</cp:lastModifiedBy>
  <cp:revision>289</cp:revision>
  <cp:lastPrinted>2018-08-27T08:59:14Z</cp:lastPrinted>
  <dcterms:created xsi:type="dcterms:W3CDTF">2017-10-25T12:02:16Z</dcterms:created>
  <dcterms:modified xsi:type="dcterms:W3CDTF">2018-08-28T07:19:34Z</dcterms:modified>
</cp:coreProperties>
</file>