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96" r:id="rId2"/>
    <p:sldId id="317" r:id="rId3"/>
    <p:sldId id="320" r:id="rId4"/>
    <p:sldId id="318" r:id="rId5"/>
    <p:sldId id="319" r:id="rId6"/>
    <p:sldId id="316" r:id="rId7"/>
  </p:sldIdLst>
  <p:sldSz cx="9144000" cy="6858000" type="screen4x3"/>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860" y="-234"/>
      </p:cViewPr>
      <p:guideLst>
        <p:guide orient="horz" pos="2704"/>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DFA3B0A-7969-4F0F-B993-8B52F8090CC8}" type="datetimeFigureOut">
              <a:rPr lang="de-DE" smtClean="0"/>
              <a:t>27.08.2018</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360EBA1-4250-4169-8108-D9EC7164BD67}" type="slidenum">
              <a:rPr lang="de-DE" smtClean="0"/>
              <a:t>‹Nr.›</a:t>
            </a:fld>
            <a:endParaRPr lang="de-DE"/>
          </a:p>
        </p:txBody>
      </p:sp>
    </p:spTree>
    <p:extLst>
      <p:ext uri="{BB962C8B-B14F-4D97-AF65-F5344CB8AC3E}">
        <p14:creationId xmlns:p14="http://schemas.microsoft.com/office/powerpoint/2010/main" val="2391092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bildplatzhalter 1"/>
          <p:cNvSpPr>
            <a:spLocks noGrp="1" noRot="1" noChangeAspect="1" noTextEdit="1"/>
          </p:cNvSpPr>
          <p:nvPr>
            <p:ph type="sldImg"/>
          </p:nvPr>
        </p:nvSpPr>
        <p:spPr>
          <a:ln/>
        </p:spPr>
      </p:sp>
      <p:sp>
        <p:nvSpPr>
          <p:cNvPr id="4710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altLang="de-DE" smtClean="0">
              <a:latin typeface="Arial" charset="0"/>
            </a:endParaRPr>
          </a:p>
        </p:txBody>
      </p:sp>
      <p:sp>
        <p:nvSpPr>
          <p:cNvPr id="4710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heSansOsF SemiBold" pitchFamily="16" charset="0"/>
                <a:ea typeface="ＭＳ Ｐゴシック" pitchFamily="-112" charset="-128"/>
              </a:defRPr>
            </a:lvl1pPr>
            <a:lvl2pPr marL="742950" indent="-285750">
              <a:defRPr sz="3600">
                <a:solidFill>
                  <a:schemeClr val="tx1"/>
                </a:solidFill>
                <a:latin typeface="TheSansOsF SemiBold" pitchFamily="16" charset="0"/>
                <a:ea typeface="ＭＳ Ｐゴシック" pitchFamily="-112" charset="-128"/>
              </a:defRPr>
            </a:lvl2pPr>
            <a:lvl3pPr marL="1143000" indent="-228600">
              <a:defRPr sz="3600">
                <a:solidFill>
                  <a:schemeClr val="tx1"/>
                </a:solidFill>
                <a:latin typeface="TheSansOsF SemiBold" pitchFamily="16" charset="0"/>
                <a:ea typeface="ＭＳ Ｐゴシック" pitchFamily="-112" charset="-128"/>
              </a:defRPr>
            </a:lvl3pPr>
            <a:lvl4pPr marL="1600200" indent="-228600">
              <a:defRPr sz="3600">
                <a:solidFill>
                  <a:schemeClr val="tx1"/>
                </a:solidFill>
                <a:latin typeface="TheSansOsF SemiBold" pitchFamily="16" charset="0"/>
                <a:ea typeface="ＭＳ Ｐゴシック" pitchFamily="-112" charset="-128"/>
              </a:defRPr>
            </a:lvl4pPr>
            <a:lvl5pPr marL="2057400" indent="-228600">
              <a:defRPr sz="3600">
                <a:solidFill>
                  <a:schemeClr val="tx1"/>
                </a:solidFill>
                <a:latin typeface="TheSansOsF SemiBold" pitchFamily="16" charset="0"/>
                <a:ea typeface="ＭＳ Ｐゴシック" pitchFamily="-112" charset="-128"/>
              </a:defRPr>
            </a:lvl5pPr>
            <a:lvl6pPr marL="25146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6pPr>
            <a:lvl7pPr marL="29718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7pPr>
            <a:lvl8pPr marL="34290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8pPr>
            <a:lvl9pPr marL="38862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9pPr>
          </a:lstStyle>
          <a:p>
            <a:fld id="{FFF02B19-0F84-4261-9F89-D6FA7E5A5B63}" type="slidenum">
              <a:rPr lang="de-DE" altLang="de-DE" sz="1200" smtClean="0">
                <a:latin typeface="Arial" charset="0"/>
              </a:rPr>
              <a:pPr/>
              <a:t>2</a:t>
            </a:fld>
            <a:endParaRPr lang="de-DE" altLang="de-DE" sz="120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bildplatzhalter 1"/>
          <p:cNvSpPr>
            <a:spLocks noGrp="1" noRot="1" noChangeAspect="1" noTextEdit="1"/>
          </p:cNvSpPr>
          <p:nvPr>
            <p:ph type="sldImg"/>
          </p:nvPr>
        </p:nvSpPr>
        <p:spPr>
          <a:ln/>
        </p:spPr>
      </p:sp>
      <p:sp>
        <p:nvSpPr>
          <p:cNvPr id="4710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altLang="de-DE" smtClean="0">
              <a:latin typeface="Arial" charset="0"/>
            </a:endParaRPr>
          </a:p>
        </p:txBody>
      </p:sp>
      <p:sp>
        <p:nvSpPr>
          <p:cNvPr id="4710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heSansOsF SemiBold" pitchFamily="16" charset="0"/>
                <a:ea typeface="ＭＳ Ｐゴシック" pitchFamily="-112" charset="-128"/>
              </a:defRPr>
            </a:lvl1pPr>
            <a:lvl2pPr marL="742950" indent="-285750">
              <a:defRPr sz="3600">
                <a:solidFill>
                  <a:schemeClr val="tx1"/>
                </a:solidFill>
                <a:latin typeface="TheSansOsF SemiBold" pitchFamily="16" charset="0"/>
                <a:ea typeface="ＭＳ Ｐゴシック" pitchFamily="-112" charset="-128"/>
              </a:defRPr>
            </a:lvl2pPr>
            <a:lvl3pPr marL="1143000" indent="-228600">
              <a:defRPr sz="3600">
                <a:solidFill>
                  <a:schemeClr val="tx1"/>
                </a:solidFill>
                <a:latin typeface="TheSansOsF SemiBold" pitchFamily="16" charset="0"/>
                <a:ea typeface="ＭＳ Ｐゴシック" pitchFamily="-112" charset="-128"/>
              </a:defRPr>
            </a:lvl3pPr>
            <a:lvl4pPr marL="1600200" indent="-228600">
              <a:defRPr sz="3600">
                <a:solidFill>
                  <a:schemeClr val="tx1"/>
                </a:solidFill>
                <a:latin typeface="TheSansOsF SemiBold" pitchFamily="16" charset="0"/>
                <a:ea typeface="ＭＳ Ｐゴシック" pitchFamily="-112" charset="-128"/>
              </a:defRPr>
            </a:lvl4pPr>
            <a:lvl5pPr marL="2057400" indent="-228600">
              <a:defRPr sz="3600">
                <a:solidFill>
                  <a:schemeClr val="tx1"/>
                </a:solidFill>
                <a:latin typeface="TheSansOsF SemiBold" pitchFamily="16" charset="0"/>
                <a:ea typeface="ＭＳ Ｐゴシック" pitchFamily="-112" charset="-128"/>
              </a:defRPr>
            </a:lvl5pPr>
            <a:lvl6pPr marL="25146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6pPr>
            <a:lvl7pPr marL="29718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7pPr>
            <a:lvl8pPr marL="34290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8pPr>
            <a:lvl9pPr marL="38862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9pPr>
          </a:lstStyle>
          <a:p>
            <a:fld id="{FFF02B19-0F84-4261-9F89-D6FA7E5A5B63}" type="slidenum">
              <a:rPr lang="de-DE" altLang="de-DE" sz="1200" smtClean="0">
                <a:latin typeface="Arial" charset="0"/>
              </a:rPr>
              <a:pPr/>
              <a:t>3</a:t>
            </a:fld>
            <a:endParaRPr lang="de-DE" altLang="de-DE" sz="120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bildplatzhalter 1"/>
          <p:cNvSpPr>
            <a:spLocks noGrp="1" noRot="1" noChangeAspect="1" noTextEdit="1"/>
          </p:cNvSpPr>
          <p:nvPr>
            <p:ph type="sldImg"/>
          </p:nvPr>
        </p:nvSpPr>
        <p:spPr>
          <a:ln/>
        </p:spPr>
      </p:sp>
      <p:sp>
        <p:nvSpPr>
          <p:cNvPr id="4710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altLang="de-DE" smtClean="0">
              <a:latin typeface="Arial" charset="0"/>
            </a:endParaRPr>
          </a:p>
        </p:txBody>
      </p:sp>
      <p:sp>
        <p:nvSpPr>
          <p:cNvPr id="4710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heSansOsF SemiBold" pitchFamily="16" charset="0"/>
                <a:ea typeface="ＭＳ Ｐゴシック" pitchFamily="-112" charset="-128"/>
              </a:defRPr>
            </a:lvl1pPr>
            <a:lvl2pPr marL="742950" indent="-285750">
              <a:defRPr sz="3600">
                <a:solidFill>
                  <a:schemeClr val="tx1"/>
                </a:solidFill>
                <a:latin typeface="TheSansOsF SemiBold" pitchFamily="16" charset="0"/>
                <a:ea typeface="ＭＳ Ｐゴシック" pitchFamily="-112" charset="-128"/>
              </a:defRPr>
            </a:lvl2pPr>
            <a:lvl3pPr marL="1143000" indent="-228600">
              <a:defRPr sz="3600">
                <a:solidFill>
                  <a:schemeClr val="tx1"/>
                </a:solidFill>
                <a:latin typeface="TheSansOsF SemiBold" pitchFamily="16" charset="0"/>
                <a:ea typeface="ＭＳ Ｐゴシック" pitchFamily="-112" charset="-128"/>
              </a:defRPr>
            </a:lvl3pPr>
            <a:lvl4pPr marL="1600200" indent="-228600">
              <a:defRPr sz="3600">
                <a:solidFill>
                  <a:schemeClr val="tx1"/>
                </a:solidFill>
                <a:latin typeface="TheSansOsF SemiBold" pitchFamily="16" charset="0"/>
                <a:ea typeface="ＭＳ Ｐゴシック" pitchFamily="-112" charset="-128"/>
              </a:defRPr>
            </a:lvl4pPr>
            <a:lvl5pPr marL="2057400" indent="-228600">
              <a:defRPr sz="3600">
                <a:solidFill>
                  <a:schemeClr val="tx1"/>
                </a:solidFill>
                <a:latin typeface="TheSansOsF SemiBold" pitchFamily="16" charset="0"/>
                <a:ea typeface="ＭＳ Ｐゴシック" pitchFamily="-112" charset="-128"/>
              </a:defRPr>
            </a:lvl5pPr>
            <a:lvl6pPr marL="25146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6pPr>
            <a:lvl7pPr marL="29718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7pPr>
            <a:lvl8pPr marL="34290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8pPr>
            <a:lvl9pPr marL="38862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9pPr>
          </a:lstStyle>
          <a:p>
            <a:fld id="{FFF02B19-0F84-4261-9F89-D6FA7E5A5B63}" type="slidenum">
              <a:rPr lang="de-DE" altLang="de-DE" sz="1200" smtClean="0">
                <a:latin typeface="Arial" charset="0"/>
              </a:rPr>
              <a:pPr/>
              <a:t>4</a:t>
            </a:fld>
            <a:endParaRPr lang="de-DE" altLang="de-DE" sz="1200"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bildplatzhalter 1"/>
          <p:cNvSpPr>
            <a:spLocks noGrp="1" noRot="1" noChangeAspect="1" noTextEdit="1"/>
          </p:cNvSpPr>
          <p:nvPr>
            <p:ph type="sldImg"/>
          </p:nvPr>
        </p:nvSpPr>
        <p:spPr>
          <a:ln/>
        </p:spPr>
      </p:sp>
      <p:sp>
        <p:nvSpPr>
          <p:cNvPr id="4710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altLang="de-DE" smtClean="0">
              <a:latin typeface="Arial" charset="0"/>
            </a:endParaRPr>
          </a:p>
        </p:txBody>
      </p:sp>
      <p:sp>
        <p:nvSpPr>
          <p:cNvPr id="4710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heSansOsF SemiBold" pitchFamily="16" charset="0"/>
                <a:ea typeface="ＭＳ Ｐゴシック" pitchFamily="-112" charset="-128"/>
              </a:defRPr>
            </a:lvl1pPr>
            <a:lvl2pPr marL="742950" indent="-285750">
              <a:defRPr sz="3600">
                <a:solidFill>
                  <a:schemeClr val="tx1"/>
                </a:solidFill>
                <a:latin typeface="TheSansOsF SemiBold" pitchFamily="16" charset="0"/>
                <a:ea typeface="ＭＳ Ｐゴシック" pitchFamily="-112" charset="-128"/>
              </a:defRPr>
            </a:lvl2pPr>
            <a:lvl3pPr marL="1143000" indent="-228600">
              <a:defRPr sz="3600">
                <a:solidFill>
                  <a:schemeClr val="tx1"/>
                </a:solidFill>
                <a:latin typeface="TheSansOsF SemiBold" pitchFamily="16" charset="0"/>
                <a:ea typeface="ＭＳ Ｐゴシック" pitchFamily="-112" charset="-128"/>
              </a:defRPr>
            </a:lvl3pPr>
            <a:lvl4pPr marL="1600200" indent="-228600">
              <a:defRPr sz="3600">
                <a:solidFill>
                  <a:schemeClr val="tx1"/>
                </a:solidFill>
                <a:latin typeface="TheSansOsF SemiBold" pitchFamily="16" charset="0"/>
                <a:ea typeface="ＭＳ Ｐゴシック" pitchFamily="-112" charset="-128"/>
              </a:defRPr>
            </a:lvl4pPr>
            <a:lvl5pPr marL="2057400" indent="-228600">
              <a:defRPr sz="3600">
                <a:solidFill>
                  <a:schemeClr val="tx1"/>
                </a:solidFill>
                <a:latin typeface="TheSansOsF SemiBold" pitchFamily="16" charset="0"/>
                <a:ea typeface="ＭＳ Ｐゴシック" pitchFamily="-112" charset="-128"/>
              </a:defRPr>
            </a:lvl5pPr>
            <a:lvl6pPr marL="25146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6pPr>
            <a:lvl7pPr marL="29718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7pPr>
            <a:lvl8pPr marL="34290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8pPr>
            <a:lvl9pPr marL="3886200" indent="-228600" eaLnBrk="0" fontAlgn="base" hangingPunct="0">
              <a:spcBef>
                <a:spcPct val="0"/>
              </a:spcBef>
              <a:spcAft>
                <a:spcPct val="0"/>
              </a:spcAft>
              <a:defRPr sz="3600">
                <a:solidFill>
                  <a:schemeClr val="tx1"/>
                </a:solidFill>
                <a:latin typeface="TheSansOsF SemiBold" pitchFamily="16" charset="0"/>
                <a:ea typeface="ＭＳ Ｐゴシック" pitchFamily="-112" charset="-128"/>
              </a:defRPr>
            </a:lvl9pPr>
          </a:lstStyle>
          <a:p>
            <a:fld id="{FFF02B19-0F84-4261-9F89-D6FA7E5A5B63}" type="slidenum">
              <a:rPr lang="de-DE" altLang="de-DE" sz="1200" smtClean="0">
                <a:latin typeface="Arial" charset="0"/>
              </a:rPr>
              <a:pPr/>
              <a:t>5</a:t>
            </a:fld>
            <a:endParaRPr lang="de-DE" altLang="de-DE" sz="1200"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990600" y="2438400"/>
            <a:ext cx="5038725" cy="762000"/>
          </a:xfrm>
        </p:spPr>
        <p:txBody>
          <a:bodyPr/>
          <a:lstStyle>
            <a:lvl1pPr>
              <a:defRPr sz="3600"/>
            </a:lvl1pPr>
          </a:lstStyle>
          <a:p>
            <a:r>
              <a:rPr lang="de-DE"/>
              <a:t>Mastertitelformat bearbeiten</a:t>
            </a:r>
          </a:p>
        </p:txBody>
      </p:sp>
      <p:sp>
        <p:nvSpPr>
          <p:cNvPr id="12291" name="Rectangle 3"/>
          <p:cNvSpPr>
            <a:spLocks noGrp="1" noChangeArrowheads="1"/>
          </p:cNvSpPr>
          <p:nvPr>
            <p:ph type="subTitle" idx="1"/>
          </p:nvPr>
        </p:nvSpPr>
        <p:spPr>
          <a:xfrm>
            <a:off x="981075" y="3505200"/>
            <a:ext cx="5038725" cy="1143000"/>
          </a:xfrm>
        </p:spPr>
        <p:txBody>
          <a:bodyPr/>
          <a:lstStyle>
            <a:lvl1pPr marL="0" indent="0">
              <a:buFontTx/>
              <a:buNone/>
              <a:defRPr sz="1600"/>
            </a:lvl1pPr>
          </a:lstStyle>
          <a:p>
            <a:r>
              <a:rPr lang="de-DE"/>
              <a:t>Master-Untertitelformat bearbeiten</a:t>
            </a:r>
          </a:p>
        </p:txBody>
      </p:sp>
      <p:sp>
        <p:nvSpPr>
          <p:cNvPr id="4" name="Rectangle 4"/>
          <p:cNvSpPr>
            <a:spLocks noGrp="1" noChangeArrowheads="1"/>
          </p:cNvSpPr>
          <p:nvPr>
            <p:ph type="dt" sz="half" idx="10"/>
          </p:nvPr>
        </p:nvSpPr>
        <p:spPr>
          <a:xfrm>
            <a:off x="6440488" y="6426200"/>
            <a:ext cx="1484312" cy="304800"/>
          </a:xfrm>
        </p:spPr>
        <p:txBody>
          <a:bodyPr/>
          <a:lstStyle>
            <a:lvl1pPr>
              <a:defRPr/>
            </a:lvl1pPr>
          </a:lstStyle>
          <a:p>
            <a:pPr>
              <a:defRPr/>
            </a:pPr>
            <a:r>
              <a:rPr lang="de-DE" smtClean="0"/>
              <a:t>28.8.2018</a:t>
            </a:r>
            <a:endParaRPr lang="de-DE"/>
          </a:p>
        </p:txBody>
      </p:sp>
      <p:sp>
        <p:nvSpPr>
          <p:cNvPr id="5" name="Rectangle 5"/>
          <p:cNvSpPr>
            <a:spLocks noGrp="1" noChangeArrowheads="1"/>
          </p:cNvSpPr>
          <p:nvPr>
            <p:ph type="ftr" sz="quarter" idx="11"/>
          </p:nvPr>
        </p:nvSpPr>
        <p:spPr>
          <a:xfrm>
            <a:off x="990600" y="6426200"/>
            <a:ext cx="5038725" cy="300038"/>
          </a:xfrm>
        </p:spPr>
        <p:txBody>
          <a:bodyPr/>
          <a:lstStyle>
            <a:lvl1pPr>
              <a:defRPr sz="1000">
                <a:solidFill>
                  <a:srgbClr val="FFFFFF"/>
                </a:solidFill>
              </a:defRPr>
            </a:lvl1pPr>
          </a:lstStyle>
          <a:p>
            <a:pPr>
              <a:defRPr/>
            </a:pPr>
            <a:r>
              <a:rPr lang="en-US" smtClean="0"/>
              <a:t>Stadt Halle (Saale) - Beigeordnetenkonferenz</a:t>
            </a:r>
            <a:endParaRPr lang="de-DE">
              <a:solidFill>
                <a:srgbClr val="131313"/>
              </a:solidFill>
              <a:latin typeface="Helvetica" pitchFamily="-112" charset="0"/>
            </a:endParaRPr>
          </a:p>
        </p:txBody>
      </p:sp>
      <p:sp>
        <p:nvSpPr>
          <p:cNvPr id="6" name="Rectangle 6"/>
          <p:cNvSpPr>
            <a:spLocks noGrp="1" noChangeArrowheads="1"/>
          </p:cNvSpPr>
          <p:nvPr>
            <p:ph type="sldNum" sz="quarter" idx="12"/>
          </p:nvPr>
        </p:nvSpPr>
        <p:spPr>
          <a:xfrm>
            <a:off x="8077200" y="6426200"/>
            <a:ext cx="685800" cy="304800"/>
          </a:xfrm>
        </p:spPr>
        <p:txBody>
          <a:bodyPr/>
          <a:lstStyle>
            <a:lvl1pPr>
              <a:defRPr/>
            </a:lvl1pPr>
          </a:lstStyle>
          <a:p>
            <a:pPr>
              <a:defRPr/>
            </a:pPr>
            <a:fld id="{6A53E4F2-DAB0-4F46-9473-7D4235BD3BB4}" type="slidenum">
              <a:rPr lang="de-DE"/>
              <a:pPr>
                <a:defRPr/>
              </a:pPr>
              <a:t>‹Nr.›</a:t>
            </a:fld>
            <a:endParaRPr lang="de-DE"/>
          </a:p>
        </p:txBody>
      </p:sp>
    </p:spTree>
    <p:extLst>
      <p:ext uri="{BB962C8B-B14F-4D97-AF65-F5344CB8AC3E}">
        <p14:creationId xmlns:p14="http://schemas.microsoft.com/office/powerpoint/2010/main" val="2168499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smtClean="0"/>
              <a:t>28.8.2018</a:t>
            </a:r>
            <a:endParaRPr lang="de-DE"/>
          </a:p>
        </p:txBody>
      </p:sp>
      <p:sp>
        <p:nvSpPr>
          <p:cNvPr id="5" name="Fußzeilenplatzhalter 4"/>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6" name="Foliennummernplatzhalter 5"/>
          <p:cNvSpPr>
            <a:spLocks noGrp="1"/>
          </p:cNvSpPr>
          <p:nvPr>
            <p:ph type="sldNum" sz="quarter" idx="12"/>
          </p:nvPr>
        </p:nvSpPr>
        <p:spPr/>
        <p:txBody>
          <a:bodyPr/>
          <a:lstStyle>
            <a:lvl1pPr>
              <a:defRPr/>
            </a:lvl1pPr>
          </a:lstStyle>
          <a:p>
            <a:pPr>
              <a:defRPr/>
            </a:pPr>
            <a:fld id="{F2BCCB1B-7F95-4D70-9E6B-CC105DDF0045}" type="slidenum">
              <a:rPr lang="de-DE"/>
              <a:pPr>
                <a:defRPr/>
              </a:pPr>
              <a:t>‹Nr.›</a:t>
            </a:fld>
            <a:endParaRPr lang="de-DE"/>
          </a:p>
        </p:txBody>
      </p:sp>
    </p:spTree>
    <p:extLst>
      <p:ext uri="{BB962C8B-B14F-4D97-AF65-F5344CB8AC3E}">
        <p14:creationId xmlns:p14="http://schemas.microsoft.com/office/powerpoint/2010/main" val="3515428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Mastertitelformat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
        <p:nvSpPr>
          <p:cNvPr id="4" name="Datumsplatzhalter 3"/>
          <p:cNvSpPr>
            <a:spLocks noGrp="1"/>
          </p:cNvSpPr>
          <p:nvPr>
            <p:ph type="dt" sz="half" idx="10"/>
          </p:nvPr>
        </p:nvSpPr>
        <p:spPr/>
        <p:txBody>
          <a:bodyPr/>
          <a:lstStyle>
            <a:lvl1pPr>
              <a:defRPr/>
            </a:lvl1pPr>
          </a:lstStyle>
          <a:p>
            <a:pPr>
              <a:defRPr/>
            </a:pPr>
            <a:r>
              <a:rPr lang="de-DE" smtClean="0"/>
              <a:t>28.8.2018</a:t>
            </a:r>
            <a:endParaRPr lang="de-DE"/>
          </a:p>
        </p:txBody>
      </p:sp>
      <p:sp>
        <p:nvSpPr>
          <p:cNvPr id="5" name="Fußzeilenplatzhalter 4"/>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6" name="Foliennummernplatzhalter 5"/>
          <p:cNvSpPr>
            <a:spLocks noGrp="1"/>
          </p:cNvSpPr>
          <p:nvPr>
            <p:ph type="sldNum" sz="quarter" idx="12"/>
          </p:nvPr>
        </p:nvSpPr>
        <p:spPr/>
        <p:txBody>
          <a:bodyPr/>
          <a:lstStyle>
            <a:lvl1pPr>
              <a:defRPr/>
            </a:lvl1pPr>
          </a:lstStyle>
          <a:p>
            <a:pPr>
              <a:defRPr/>
            </a:pPr>
            <a:fld id="{FB817B5E-2B3A-4D68-AB29-398B54AA9703}" type="slidenum">
              <a:rPr lang="de-DE"/>
              <a:pPr>
                <a:defRPr/>
              </a:pPr>
              <a:t>‹Nr.›</a:t>
            </a:fld>
            <a:endParaRPr lang="de-DE"/>
          </a:p>
        </p:txBody>
      </p:sp>
    </p:spTree>
    <p:extLst>
      <p:ext uri="{BB962C8B-B14F-4D97-AF65-F5344CB8AC3E}">
        <p14:creationId xmlns:p14="http://schemas.microsoft.com/office/powerpoint/2010/main" val="2382970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Datumsplatzhalter 4"/>
          <p:cNvSpPr>
            <a:spLocks noGrp="1"/>
          </p:cNvSpPr>
          <p:nvPr>
            <p:ph type="dt" sz="half" idx="10"/>
          </p:nvPr>
        </p:nvSpPr>
        <p:spPr/>
        <p:txBody>
          <a:bodyPr/>
          <a:lstStyle>
            <a:lvl1pPr>
              <a:defRPr/>
            </a:lvl1pPr>
          </a:lstStyle>
          <a:p>
            <a:pPr>
              <a:defRPr/>
            </a:pPr>
            <a:r>
              <a:rPr lang="de-DE" smtClean="0"/>
              <a:t>28.8.2018</a:t>
            </a:r>
            <a:endParaRPr lang="de-DE"/>
          </a:p>
        </p:txBody>
      </p:sp>
      <p:sp>
        <p:nvSpPr>
          <p:cNvPr id="4" name="Fußzeilenplatzhalter 5"/>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5" name="Foliennummernplatzhalter 6"/>
          <p:cNvSpPr>
            <a:spLocks noGrp="1"/>
          </p:cNvSpPr>
          <p:nvPr>
            <p:ph type="sldNum" sz="quarter" idx="12"/>
          </p:nvPr>
        </p:nvSpPr>
        <p:spPr/>
        <p:txBody>
          <a:bodyPr/>
          <a:lstStyle>
            <a:lvl1pPr>
              <a:defRPr/>
            </a:lvl1pPr>
          </a:lstStyle>
          <a:p>
            <a:pPr>
              <a:defRPr/>
            </a:pPr>
            <a:fld id="{5C58D36B-8789-464F-BA71-FB81B0CF55A2}" type="slidenum">
              <a:rPr lang="de-DE"/>
              <a:pPr>
                <a:defRPr/>
              </a:pPr>
              <a:t>‹Nr.›</a:t>
            </a:fld>
            <a:endParaRPr lang="de-DE"/>
          </a:p>
        </p:txBody>
      </p:sp>
    </p:spTree>
    <p:extLst>
      <p:ext uri="{BB962C8B-B14F-4D97-AF65-F5344CB8AC3E}">
        <p14:creationId xmlns:p14="http://schemas.microsoft.com/office/powerpoint/2010/main" val="17094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Mastertitelformat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lvl1pPr>
              <a:defRPr/>
            </a:lvl1pPr>
          </a:lstStyle>
          <a:p>
            <a:pPr>
              <a:defRPr/>
            </a:pPr>
            <a:r>
              <a:rPr lang="de-DE" smtClean="0"/>
              <a:t>28.8.2018</a:t>
            </a:r>
            <a:endParaRPr lang="de-DE"/>
          </a:p>
        </p:txBody>
      </p:sp>
      <p:sp>
        <p:nvSpPr>
          <p:cNvPr id="8" name="Fußzeilenplatzhalter 7"/>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9" name="Foliennummernplatzhalter 8"/>
          <p:cNvSpPr>
            <a:spLocks noGrp="1"/>
          </p:cNvSpPr>
          <p:nvPr>
            <p:ph type="sldNum" sz="quarter" idx="12"/>
          </p:nvPr>
        </p:nvSpPr>
        <p:spPr/>
        <p:txBody>
          <a:bodyPr/>
          <a:lstStyle>
            <a:lvl1pPr>
              <a:defRPr/>
            </a:lvl1pPr>
          </a:lstStyle>
          <a:p>
            <a:pPr>
              <a:defRPr/>
            </a:pPr>
            <a:fld id="{CA89759B-85E8-4DE5-AD15-2AA5B57A2F6A}" type="slidenum">
              <a:rPr lang="de-DE"/>
              <a:pPr>
                <a:defRPr/>
              </a:pPr>
              <a:t>‹Nr.›</a:t>
            </a:fld>
            <a:endParaRPr lang="de-DE"/>
          </a:p>
        </p:txBody>
      </p:sp>
    </p:spTree>
    <p:extLst>
      <p:ext uri="{BB962C8B-B14F-4D97-AF65-F5344CB8AC3E}">
        <p14:creationId xmlns:p14="http://schemas.microsoft.com/office/powerpoint/2010/main" val="1868286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Datumsplatzhalter 2"/>
          <p:cNvSpPr>
            <a:spLocks noGrp="1"/>
          </p:cNvSpPr>
          <p:nvPr>
            <p:ph type="dt" sz="half" idx="10"/>
          </p:nvPr>
        </p:nvSpPr>
        <p:spPr/>
        <p:txBody>
          <a:bodyPr/>
          <a:lstStyle>
            <a:lvl1pPr>
              <a:defRPr/>
            </a:lvl1pPr>
          </a:lstStyle>
          <a:p>
            <a:pPr>
              <a:defRPr/>
            </a:pPr>
            <a:r>
              <a:rPr lang="de-DE" smtClean="0"/>
              <a:t>28.8.2018</a:t>
            </a:r>
            <a:endParaRPr lang="de-DE"/>
          </a:p>
        </p:txBody>
      </p:sp>
      <p:sp>
        <p:nvSpPr>
          <p:cNvPr id="4" name="Fußzeilenplatzhalter 3"/>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5" name="Foliennummernplatzhalter 4"/>
          <p:cNvSpPr>
            <a:spLocks noGrp="1"/>
          </p:cNvSpPr>
          <p:nvPr>
            <p:ph type="sldNum" sz="quarter" idx="12"/>
          </p:nvPr>
        </p:nvSpPr>
        <p:spPr/>
        <p:txBody>
          <a:bodyPr/>
          <a:lstStyle>
            <a:lvl1pPr>
              <a:defRPr/>
            </a:lvl1pPr>
          </a:lstStyle>
          <a:p>
            <a:pPr>
              <a:defRPr/>
            </a:pPr>
            <a:fld id="{C73416EF-971C-4322-8216-585C97F9F3EA}" type="slidenum">
              <a:rPr lang="de-DE"/>
              <a:pPr>
                <a:defRPr/>
              </a:pPr>
              <a:t>‹Nr.›</a:t>
            </a:fld>
            <a:endParaRPr lang="de-DE"/>
          </a:p>
        </p:txBody>
      </p:sp>
    </p:spTree>
    <p:extLst>
      <p:ext uri="{BB962C8B-B14F-4D97-AF65-F5344CB8AC3E}">
        <p14:creationId xmlns:p14="http://schemas.microsoft.com/office/powerpoint/2010/main" val="9317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pPr>
              <a:defRPr/>
            </a:pPr>
            <a:r>
              <a:rPr lang="de-DE" smtClean="0"/>
              <a:t>28.8.2018</a:t>
            </a:r>
            <a:endParaRPr lang="de-DE"/>
          </a:p>
        </p:txBody>
      </p:sp>
      <p:sp>
        <p:nvSpPr>
          <p:cNvPr id="3" name="Fußzeilenplatzhalter 2"/>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4" name="Foliennummernplatzhalter 3"/>
          <p:cNvSpPr>
            <a:spLocks noGrp="1"/>
          </p:cNvSpPr>
          <p:nvPr>
            <p:ph type="sldNum" sz="quarter" idx="12"/>
          </p:nvPr>
        </p:nvSpPr>
        <p:spPr/>
        <p:txBody>
          <a:bodyPr/>
          <a:lstStyle>
            <a:lvl1pPr>
              <a:defRPr/>
            </a:lvl1pPr>
          </a:lstStyle>
          <a:p>
            <a:pPr>
              <a:defRPr/>
            </a:pPr>
            <a:fld id="{4AD94BB8-5948-4DB6-8CCA-5D794735FE6D}" type="slidenum">
              <a:rPr lang="de-DE"/>
              <a:pPr>
                <a:defRPr/>
              </a:pPr>
              <a:t>‹Nr.›</a:t>
            </a:fld>
            <a:endParaRPr lang="de-DE"/>
          </a:p>
        </p:txBody>
      </p:sp>
    </p:spTree>
    <p:extLst>
      <p:ext uri="{BB962C8B-B14F-4D97-AF65-F5344CB8AC3E}">
        <p14:creationId xmlns:p14="http://schemas.microsoft.com/office/powerpoint/2010/main" val="2199605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Mastertitelformat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Datumsplatzhalter 4"/>
          <p:cNvSpPr>
            <a:spLocks noGrp="1"/>
          </p:cNvSpPr>
          <p:nvPr>
            <p:ph type="dt" sz="half" idx="10"/>
          </p:nvPr>
        </p:nvSpPr>
        <p:spPr/>
        <p:txBody>
          <a:bodyPr/>
          <a:lstStyle>
            <a:lvl1pPr>
              <a:defRPr/>
            </a:lvl1pPr>
          </a:lstStyle>
          <a:p>
            <a:pPr>
              <a:defRPr/>
            </a:pPr>
            <a:r>
              <a:rPr lang="de-DE" smtClean="0"/>
              <a:t>28.8.2018</a:t>
            </a:r>
            <a:endParaRPr lang="de-DE"/>
          </a:p>
        </p:txBody>
      </p:sp>
      <p:sp>
        <p:nvSpPr>
          <p:cNvPr id="6" name="Fußzeilenplatzhalter 5"/>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7" name="Foliennummernplatzhalter 6"/>
          <p:cNvSpPr>
            <a:spLocks noGrp="1"/>
          </p:cNvSpPr>
          <p:nvPr>
            <p:ph type="sldNum" sz="quarter" idx="12"/>
          </p:nvPr>
        </p:nvSpPr>
        <p:spPr/>
        <p:txBody>
          <a:bodyPr/>
          <a:lstStyle>
            <a:lvl1pPr>
              <a:defRPr/>
            </a:lvl1pPr>
          </a:lstStyle>
          <a:p>
            <a:pPr>
              <a:defRPr/>
            </a:pPr>
            <a:fld id="{A09ABE89-4E69-4AA2-89B2-9FF05CC2542B}" type="slidenum">
              <a:rPr lang="de-DE"/>
              <a:pPr>
                <a:defRPr/>
              </a:pPr>
              <a:t>‹Nr.›</a:t>
            </a:fld>
            <a:endParaRPr lang="de-DE"/>
          </a:p>
        </p:txBody>
      </p:sp>
    </p:spTree>
    <p:extLst>
      <p:ext uri="{BB962C8B-B14F-4D97-AF65-F5344CB8AC3E}">
        <p14:creationId xmlns:p14="http://schemas.microsoft.com/office/powerpoint/2010/main" val="2185210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Mastertitelformat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Datumsplatzhalter 4"/>
          <p:cNvSpPr>
            <a:spLocks noGrp="1"/>
          </p:cNvSpPr>
          <p:nvPr>
            <p:ph type="dt" sz="half" idx="10"/>
          </p:nvPr>
        </p:nvSpPr>
        <p:spPr/>
        <p:txBody>
          <a:bodyPr/>
          <a:lstStyle>
            <a:lvl1pPr>
              <a:defRPr/>
            </a:lvl1pPr>
          </a:lstStyle>
          <a:p>
            <a:pPr>
              <a:defRPr/>
            </a:pPr>
            <a:r>
              <a:rPr lang="de-DE" smtClean="0"/>
              <a:t>28.8.2018</a:t>
            </a:r>
            <a:endParaRPr lang="de-DE"/>
          </a:p>
        </p:txBody>
      </p:sp>
      <p:sp>
        <p:nvSpPr>
          <p:cNvPr id="6" name="Fußzeilenplatzhalter 5"/>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7" name="Foliennummernplatzhalter 6"/>
          <p:cNvSpPr>
            <a:spLocks noGrp="1"/>
          </p:cNvSpPr>
          <p:nvPr>
            <p:ph type="sldNum" sz="quarter" idx="12"/>
          </p:nvPr>
        </p:nvSpPr>
        <p:spPr/>
        <p:txBody>
          <a:bodyPr/>
          <a:lstStyle>
            <a:lvl1pPr>
              <a:defRPr/>
            </a:lvl1pPr>
          </a:lstStyle>
          <a:p>
            <a:pPr>
              <a:defRPr/>
            </a:pPr>
            <a:fld id="{82F4DE1F-7F98-4F78-8C99-8AD5D8E9266F}" type="slidenum">
              <a:rPr lang="de-DE"/>
              <a:pPr>
                <a:defRPr/>
              </a:pPr>
              <a:t>‹Nr.›</a:t>
            </a:fld>
            <a:endParaRPr lang="de-DE"/>
          </a:p>
        </p:txBody>
      </p:sp>
    </p:spTree>
    <p:extLst>
      <p:ext uri="{BB962C8B-B14F-4D97-AF65-F5344CB8AC3E}">
        <p14:creationId xmlns:p14="http://schemas.microsoft.com/office/powerpoint/2010/main" val="479181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smtClean="0"/>
              <a:t>28.8.2018</a:t>
            </a:r>
            <a:endParaRPr lang="de-DE"/>
          </a:p>
        </p:txBody>
      </p:sp>
      <p:sp>
        <p:nvSpPr>
          <p:cNvPr id="5" name="Fußzeilenplatzhalter 4"/>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6" name="Foliennummernplatzhalter 5"/>
          <p:cNvSpPr>
            <a:spLocks noGrp="1"/>
          </p:cNvSpPr>
          <p:nvPr>
            <p:ph type="sldNum" sz="quarter" idx="12"/>
          </p:nvPr>
        </p:nvSpPr>
        <p:spPr/>
        <p:txBody>
          <a:bodyPr/>
          <a:lstStyle>
            <a:lvl1pPr>
              <a:defRPr/>
            </a:lvl1pPr>
          </a:lstStyle>
          <a:p>
            <a:pPr>
              <a:defRPr/>
            </a:pPr>
            <a:fld id="{D682AC0E-3083-4093-B096-D747258D0007}" type="slidenum">
              <a:rPr lang="de-DE"/>
              <a:pPr>
                <a:defRPr/>
              </a:pPr>
              <a:t>‹Nr.›</a:t>
            </a:fld>
            <a:endParaRPr lang="de-DE"/>
          </a:p>
        </p:txBody>
      </p:sp>
    </p:spTree>
    <p:extLst>
      <p:ext uri="{BB962C8B-B14F-4D97-AF65-F5344CB8AC3E}">
        <p14:creationId xmlns:p14="http://schemas.microsoft.com/office/powerpoint/2010/main" val="4235054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4760913" y="1600200"/>
            <a:ext cx="1258887" cy="4572000"/>
          </a:xfrm>
        </p:spPr>
        <p:txBody>
          <a:bodyPr vert="eaVert"/>
          <a:lstStyle/>
          <a:p>
            <a:r>
              <a:rPr lang="de-DE" smtClean="0"/>
              <a:t>Mastertitelformat bearbeiten</a:t>
            </a:r>
            <a:endParaRPr lang="de-DE"/>
          </a:p>
        </p:txBody>
      </p:sp>
      <p:sp>
        <p:nvSpPr>
          <p:cNvPr id="3" name="Vertikaler Textplatzhalter 2"/>
          <p:cNvSpPr>
            <a:spLocks noGrp="1"/>
          </p:cNvSpPr>
          <p:nvPr>
            <p:ph type="body" orient="vert" idx="1"/>
          </p:nvPr>
        </p:nvSpPr>
        <p:spPr>
          <a:xfrm>
            <a:off x="981075" y="1600200"/>
            <a:ext cx="3627438" cy="4572000"/>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smtClean="0"/>
              <a:t>28.8.2018</a:t>
            </a:r>
            <a:endParaRPr lang="de-DE"/>
          </a:p>
        </p:txBody>
      </p:sp>
      <p:sp>
        <p:nvSpPr>
          <p:cNvPr id="5" name="Fußzeilenplatzhalter 4"/>
          <p:cNvSpPr>
            <a:spLocks noGrp="1"/>
          </p:cNvSpPr>
          <p:nvPr>
            <p:ph type="ftr" sz="quarter" idx="11"/>
          </p:nvPr>
        </p:nvSpPr>
        <p:spPr/>
        <p:txBody>
          <a:bodyPr/>
          <a:lstStyle>
            <a:lvl1pPr>
              <a:defRPr sz="1000">
                <a:ea typeface="+mn-ea"/>
              </a:defRPr>
            </a:lvl1pPr>
          </a:lstStyle>
          <a:p>
            <a:pPr>
              <a:defRPr/>
            </a:pPr>
            <a:r>
              <a:rPr lang="en-US" smtClean="0"/>
              <a:t>Stadt Halle (Saale) - Beigeordnetenkonferenz</a:t>
            </a:r>
            <a:endParaRPr lang="de-DE"/>
          </a:p>
        </p:txBody>
      </p:sp>
      <p:sp>
        <p:nvSpPr>
          <p:cNvPr id="6" name="Foliennummernplatzhalter 5"/>
          <p:cNvSpPr>
            <a:spLocks noGrp="1"/>
          </p:cNvSpPr>
          <p:nvPr>
            <p:ph type="sldNum" sz="quarter" idx="12"/>
          </p:nvPr>
        </p:nvSpPr>
        <p:spPr/>
        <p:txBody>
          <a:bodyPr/>
          <a:lstStyle>
            <a:lvl1pPr>
              <a:defRPr/>
            </a:lvl1pPr>
          </a:lstStyle>
          <a:p>
            <a:pPr>
              <a:defRPr/>
            </a:pPr>
            <a:fld id="{5105CA2B-52A7-4B80-9249-97EBADB2064F}" type="slidenum">
              <a:rPr lang="de-DE"/>
              <a:pPr>
                <a:defRPr/>
              </a:pPr>
              <a:t>‹Nr.›</a:t>
            </a:fld>
            <a:endParaRPr lang="de-DE"/>
          </a:p>
        </p:txBody>
      </p:sp>
    </p:spTree>
    <p:extLst>
      <p:ext uri="{BB962C8B-B14F-4D97-AF65-F5344CB8AC3E}">
        <p14:creationId xmlns:p14="http://schemas.microsoft.com/office/powerpoint/2010/main" val="4002988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81075" y="1600200"/>
            <a:ext cx="50387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Mastertitelformat bearbeiten</a:t>
            </a:r>
          </a:p>
        </p:txBody>
      </p:sp>
      <p:sp>
        <p:nvSpPr>
          <p:cNvPr id="1027" name="Rectangle 3"/>
          <p:cNvSpPr>
            <a:spLocks noGrp="1" noChangeArrowheads="1"/>
          </p:cNvSpPr>
          <p:nvPr>
            <p:ph type="body" idx="1"/>
          </p:nvPr>
        </p:nvSpPr>
        <p:spPr bwMode="auto">
          <a:xfrm>
            <a:off x="981075" y="2819400"/>
            <a:ext cx="5038725"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Mastertextformat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11271" name="Rectangle 7"/>
          <p:cNvSpPr>
            <a:spLocks noGrp="1" noChangeArrowheads="1"/>
          </p:cNvSpPr>
          <p:nvPr>
            <p:ph type="dt" sz="half" idx="2"/>
          </p:nvPr>
        </p:nvSpPr>
        <p:spPr bwMode="auto">
          <a:xfrm>
            <a:off x="6629400" y="6405563"/>
            <a:ext cx="1484313" cy="304800"/>
          </a:xfrm>
          <a:prstGeom prst="rect">
            <a:avLst/>
          </a:prstGeom>
          <a:noFill/>
          <a:ln w="9525">
            <a:noFill/>
            <a:miter lim="800000"/>
            <a:headEnd/>
            <a:tailEnd/>
          </a:ln>
          <a:effectLst/>
        </p:spPr>
        <p:txBody>
          <a:bodyPr vert="horz" wrap="square" lIns="0" tIns="0" rIns="0" bIns="0" numCol="1" anchor="ctr" anchorCtr="0" compatLnSpc="1">
            <a:prstTxWarp prst="textNoShape">
              <a:avLst/>
            </a:prstTxWarp>
          </a:bodyPr>
          <a:lstStyle>
            <a:lvl1pPr>
              <a:defRPr sz="1000">
                <a:solidFill>
                  <a:srgbClr val="767878"/>
                </a:solidFill>
                <a:latin typeface="TheSansOsF Light" pitchFamily="-112" charset="0"/>
                <a:ea typeface="Osaka" pitchFamily="-112" charset="-128"/>
              </a:defRPr>
            </a:lvl1pPr>
          </a:lstStyle>
          <a:p>
            <a:pPr eaLnBrk="0" fontAlgn="base" hangingPunct="0">
              <a:spcBef>
                <a:spcPct val="0"/>
              </a:spcBef>
              <a:spcAft>
                <a:spcPct val="0"/>
              </a:spcAft>
              <a:defRPr/>
            </a:pPr>
            <a:r>
              <a:rPr lang="de-DE" smtClean="0"/>
              <a:t>28.8.2018</a:t>
            </a:r>
            <a:endParaRPr lang="de-DE"/>
          </a:p>
        </p:txBody>
      </p:sp>
      <p:sp>
        <p:nvSpPr>
          <p:cNvPr id="11272" name="Rectangle 8"/>
          <p:cNvSpPr>
            <a:spLocks noGrp="1" noChangeArrowheads="1"/>
          </p:cNvSpPr>
          <p:nvPr>
            <p:ph type="ftr" sz="quarter" idx="3"/>
          </p:nvPr>
        </p:nvSpPr>
        <p:spPr bwMode="auto">
          <a:xfrm>
            <a:off x="981075" y="6405563"/>
            <a:ext cx="5038725" cy="300037"/>
          </a:xfrm>
          <a:prstGeom prst="rect">
            <a:avLst/>
          </a:prstGeom>
          <a:noFill/>
          <a:ln w="9525">
            <a:noFill/>
            <a:miter lim="800000"/>
            <a:headEnd/>
            <a:tailEnd/>
          </a:ln>
          <a:effectLst/>
        </p:spPr>
        <p:txBody>
          <a:bodyPr vert="horz" wrap="square" lIns="0" tIns="0" rIns="0" bIns="0" numCol="1" anchor="ctr" anchorCtr="0" compatLnSpc="1">
            <a:prstTxWarp prst="textNoShape">
              <a:avLst/>
            </a:prstTxWarp>
          </a:bodyPr>
          <a:lstStyle>
            <a:lvl1pPr>
              <a:defRPr sz="1400">
                <a:solidFill>
                  <a:srgbClr val="FFFFFF"/>
                </a:solidFill>
                <a:latin typeface="TheSansOsF Light" pitchFamily="-112" charset="0"/>
                <a:ea typeface="Osaka" pitchFamily="-112" charset="-128"/>
              </a:defRPr>
            </a:lvl1pPr>
          </a:lstStyle>
          <a:p>
            <a:pPr eaLnBrk="0" fontAlgn="base" hangingPunct="0">
              <a:spcBef>
                <a:spcPct val="0"/>
              </a:spcBef>
              <a:spcAft>
                <a:spcPct val="0"/>
              </a:spcAft>
              <a:defRPr/>
            </a:pPr>
            <a:r>
              <a:rPr lang="en-US" smtClean="0"/>
              <a:t>Stadt Halle (Saale) - Beigeordnetenkonferenz</a:t>
            </a:r>
            <a:endParaRPr lang="de-DE"/>
          </a:p>
        </p:txBody>
      </p:sp>
      <p:sp>
        <p:nvSpPr>
          <p:cNvPr id="11273" name="Rectangle 9"/>
          <p:cNvSpPr>
            <a:spLocks noGrp="1" noChangeArrowheads="1"/>
          </p:cNvSpPr>
          <p:nvPr>
            <p:ph type="sldNum" sz="quarter" idx="4"/>
          </p:nvPr>
        </p:nvSpPr>
        <p:spPr bwMode="auto">
          <a:xfrm>
            <a:off x="8153400" y="6400800"/>
            <a:ext cx="685800" cy="304800"/>
          </a:xfrm>
          <a:prstGeom prst="rect">
            <a:avLst/>
          </a:prstGeom>
          <a:noFill/>
          <a:ln w="9525">
            <a:noFill/>
            <a:miter lim="800000"/>
            <a:headEnd/>
            <a:tailEnd/>
          </a:ln>
          <a:effectLst/>
        </p:spPr>
        <p:txBody>
          <a:bodyPr vert="horz" wrap="square" lIns="0" tIns="0" rIns="0" bIns="0" numCol="1" anchor="ctr" anchorCtr="0" compatLnSpc="1">
            <a:prstTxWarp prst="textNoShape">
              <a:avLst/>
            </a:prstTxWarp>
          </a:bodyPr>
          <a:lstStyle>
            <a:lvl1pPr algn="r">
              <a:defRPr sz="1000">
                <a:solidFill>
                  <a:srgbClr val="767878"/>
                </a:solidFill>
                <a:latin typeface="TheSansOsF Light" pitchFamily="-112" charset="0"/>
                <a:ea typeface="Osaka" pitchFamily="-112" charset="-128"/>
              </a:defRPr>
            </a:lvl1pPr>
          </a:lstStyle>
          <a:p>
            <a:pPr eaLnBrk="0" fontAlgn="base" hangingPunct="0">
              <a:spcBef>
                <a:spcPct val="0"/>
              </a:spcBef>
              <a:spcAft>
                <a:spcPct val="0"/>
              </a:spcAft>
              <a:defRPr/>
            </a:pPr>
            <a:fld id="{40D52B98-9FBA-459E-B140-0640660CC6C4}" type="slidenum">
              <a:rPr lang="de-DE"/>
              <a:pPr eaLnBrk="0" fontAlgn="base" hangingPunct="0">
                <a:spcBef>
                  <a:spcPct val="0"/>
                </a:spcBef>
                <a:spcAft>
                  <a:spcPct val="0"/>
                </a:spcAft>
                <a:defRPr/>
              </a:pPr>
              <a:t>‹Nr.›</a:t>
            </a:fld>
            <a:endParaRPr lang="de-DE"/>
          </a:p>
        </p:txBody>
      </p:sp>
    </p:spTree>
    <p:extLst>
      <p:ext uri="{BB962C8B-B14F-4D97-AF65-F5344CB8AC3E}">
        <p14:creationId xmlns:p14="http://schemas.microsoft.com/office/powerpoint/2010/main" val="36389312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rtl="0" eaLnBrk="0" fontAlgn="base" hangingPunct="0">
        <a:spcBef>
          <a:spcPct val="0"/>
        </a:spcBef>
        <a:spcAft>
          <a:spcPct val="0"/>
        </a:spcAft>
        <a:defRPr sz="3200">
          <a:solidFill>
            <a:schemeClr val="tx1"/>
          </a:solidFill>
          <a:latin typeface="+mj-lt"/>
          <a:ea typeface="+mj-ea"/>
          <a:cs typeface="+mj-cs"/>
        </a:defRPr>
      </a:lvl1pPr>
      <a:lvl2pPr algn="l" rtl="0" eaLnBrk="0" fontAlgn="base" hangingPunct="0">
        <a:spcBef>
          <a:spcPct val="0"/>
        </a:spcBef>
        <a:spcAft>
          <a:spcPct val="0"/>
        </a:spcAft>
        <a:defRPr sz="3200">
          <a:solidFill>
            <a:schemeClr val="tx1"/>
          </a:solidFill>
          <a:latin typeface="TheSansOsF SemiBold" pitchFamily="16" charset="0"/>
          <a:ea typeface="Osaka" pitchFamily="16" charset="-128"/>
          <a:cs typeface="Osaka" pitchFamily="16" charset="-128"/>
        </a:defRPr>
      </a:lvl2pPr>
      <a:lvl3pPr algn="l" rtl="0" eaLnBrk="0" fontAlgn="base" hangingPunct="0">
        <a:spcBef>
          <a:spcPct val="0"/>
        </a:spcBef>
        <a:spcAft>
          <a:spcPct val="0"/>
        </a:spcAft>
        <a:defRPr sz="3200">
          <a:solidFill>
            <a:schemeClr val="tx1"/>
          </a:solidFill>
          <a:latin typeface="TheSansOsF SemiBold" pitchFamily="16" charset="0"/>
          <a:ea typeface="Osaka" pitchFamily="16" charset="-128"/>
          <a:cs typeface="Osaka" pitchFamily="16" charset="-128"/>
        </a:defRPr>
      </a:lvl3pPr>
      <a:lvl4pPr algn="l" rtl="0" eaLnBrk="0" fontAlgn="base" hangingPunct="0">
        <a:spcBef>
          <a:spcPct val="0"/>
        </a:spcBef>
        <a:spcAft>
          <a:spcPct val="0"/>
        </a:spcAft>
        <a:defRPr sz="3200">
          <a:solidFill>
            <a:schemeClr val="tx1"/>
          </a:solidFill>
          <a:latin typeface="TheSansOsF SemiBold" pitchFamily="16" charset="0"/>
          <a:ea typeface="Osaka" pitchFamily="16" charset="-128"/>
          <a:cs typeface="Osaka" pitchFamily="16" charset="-128"/>
        </a:defRPr>
      </a:lvl4pPr>
      <a:lvl5pPr algn="l" rtl="0" eaLnBrk="0" fontAlgn="base" hangingPunct="0">
        <a:spcBef>
          <a:spcPct val="0"/>
        </a:spcBef>
        <a:spcAft>
          <a:spcPct val="0"/>
        </a:spcAft>
        <a:defRPr sz="3200">
          <a:solidFill>
            <a:schemeClr val="tx1"/>
          </a:solidFill>
          <a:latin typeface="TheSansOsF SemiBold" pitchFamily="16" charset="0"/>
          <a:ea typeface="Osaka" pitchFamily="16" charset="-128"/>
          <a:cs typeface="Osaka" pitchFamily="16" charset="-128"/>
        </a:defRPr>
      </a:lvl5pPr>
      <a:lvl6pPr marL="457200" algn="l" rtl="0" fontAlgn="base">
        <a:spcBef>
          <a:spcPct val="0"/>
        </a:spcBef>
        <a:spcAft>
          <a:spcPct val="0"/>
        </a:spcAft>
        <a:defRPr sz="3200">
          <a:solidFill>
            <a:schemeClr val="tx1"/>
          </a:solidFill>
          <a:latin typeface="TheSansOsF SemiBold" pitchFamily="16" charset="0"/>
          <a:ea typeface="Osaka" pitchFamily="16" charset="-128"/>
          <a:cs typeface="Osaka" pitchFamily="16" charset="-128"/>
        </a:defRPr>
      </a:lvl6pPr>
      <a:lvl7pPr marL="914400" algn="l" rtl="0" fontAlgn="base">
        <a:spcBef>
          <a:spcPct val="0"/>
        </a:spcBef>
        <a:spcAft>
          <a:spcPct val="0"/>
        </a:spcAft>
        <a:defRPr sz="3200">
          <a:solidFill>
            <a:schemeClr val="tx1"/>
          </a:solidFill>
          <a:latin typeface="TheSansOsF SemiBold" pitchFamily="16" charset="0"/>
          <a:ea typeface="Osaka" pitchFamily="16" charset="-128"/>
          <a:cs typeface="Osaka" pitchFamily="16" charset="-128"/>
        </a:defRPr>
      </a:lvl7pPr>
      <a:lvl8pPr marL="1371600" algn="l" rtl="0" fontAlgn="base">
        <a:spcBef>
          <a:spcPct val="0"/>
        </a:spcBef>
        <a:spcAft>
          <a:spcPct val="0"/>
        </a:spcAft>
        <a:defRPr sz="3200">
          <a:solidFill>
            <a:schemeClr val="tx1"/>
          </a:solidFill>
          <a:latin typeface="TheSansOsF SemiBold" pitchFamily="16" charset="0"/>
          <a:ea typeface="Osaka" pitchFamily="16" charset="-128"/>
          <a:cs typeface="Osaka" pitchFamily="16" charset="-128"/>
        </a:defRPr>
      </a:lvl8pPr>
      <a:lvl9pPr marL="1828800" algn="l" rtl="0" fontAlgn="base">
        <a:spcBef>
          <a:spcPct val="0"/>
        </a:spcBef>
        <a:spcAft>
          <a:spcPct val="0"/>
        </a:spcAft>
        <a:defRPr sz="3200">
          <a:solidFill>
            <a:schemeClr val="tx1"/>
          </a:solidFill>
          <a:latin typeface="TheSansOsF SemiBold" pitchFamily="16" charset="0"/>
          <a:ea typeface="Osaka" pitchFamily="16" charset="-128"/>
          <a:cs typeface="Osaka" pitchFamily="16" charset="-128"/>
        </a:defRPr>
      </a:lvl9pPr>
    </p:titleStyle>
    <p:body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ea typeface="+mn-ea"/>
          <a:cs typeface="+mn-cs"/>
        </a:defRPr>
      </a:lvl2pPr>
      <a:lvl3pPr marL="1143000" indent="-228600" algn="l" rtl="0" eaLnBrk="0" fontAlgn="base" hangingPunct="0">
        <a:spcBef>
          <a:spcPct val="20000"/>
        </a:spcBef>
        <a:spcAft>
          <a:spcPct val="0"/>
        </a:spcAft>
        <a:buChar char="»"/>
        <a:defRPr>
          <a:solidFill>
            <a:schemeClr val="tx1"/>
          </a:solidFill>
          <a:latin typeface="+mn-lt"/>
          <a:ea typeface="+mn-ea"/>
          <a:cs typeface="+mn-cs"/>
        </a:defRPr>
      </a:lvl3pPr>
      <a:lvl4pPr marL="1600200" indent="-228600" algn="l" rtl="0" eaLnBrk="0" fontAlgn="base" hangingPunct="0">
        <a:spcBef>
          <a:spcPct val="20000"/>
        </a:spcBef>
        <a:spcAft>
          <a:spcPct val="0"/>
        </a:spcAft>
        <a:buChar char="»"/>
        <a:defRPr>
          <a:solidFill>
            <a:schemeClr val="tx1"/>
          </a:solidFill>
          <a:latin typeface="+mn-lt"/>
          <a:ea typeface="+mn-ea"/>
          <a:cs typeface="+mn-cs"/>
        </a:defRPr>
      </a:lvl4pPr>
      <a:lvl5pPr marL="2057400" indent="-228600" algn="l" rtl="0" eaLnBrk="0" fontAlgn="base" hangingPunct="0">
        <a:spcBef>
          <a:spcPct val="20000"/>
        </a:spcBef>
        <a:spcAft>
          <a:spcPct val="0"/>
        </a:spcAft>
        <a:buChar char="»"/>
        <a:defRPr>
          <a:solidFill>
            <a:schemeClr val="tx1"/>
          </a:solidFill>
          <a:latin typeface="+mn-lt"/>
          <a:ea typeface="+mn-ea"/>
          <a:cs typeface="+mn-cs"/>
        </a:defRPr>
      </a:lvl5pPr>
      <a:lvl6pPr marL="2514600" indent="-228600" algn="l" rtl="0" fontAlgn="base">
        <a:spcBef>
          <a:spcPct val="20000"/>
        </a:spcBef>
        <a:spcAft>
          <a:spcPct val="0"/>
        </a:spcAft>
        <a:buChar char="»"/>
        <a:defRPr>
          <a:solidFill>
            <a:schemeClr val="tx1"/>
          </a:solidFill>
          <a:latin typeface="+mn-lt"/>
          <a:ea typeface="+mn-ea"/>
          <a:cs typeface="+mn-cs"/>
        </a:defRPr>
      </a:lvl6pPr>
      <a:lvl7pPr marL="2971800" indent="-228600" algn="l" rtl="0" fontAlgn="base">
        <a:spcBef>
          <a:spcPct val="20000"/>
        </a:spcBef>
        <a:spcAft>
          <a:spcPct val="0"/>
        </a:spcAft>
        <a:buChar char="»"/>
        <a:defRPr>
          <a:solidFill>
            <a:schemeClr val="tx1"/>
          </a:solidFill>
          <a:latin typeface="+mn-lt"/>
          <a:ea typeface="+mn-ea"/>
          <a:cs typeface="+mn-cs"/>
        </a:defRPr>
      </a:lvl7pPr>
      <a:lvl8pPr marL="3429000" indent="-228600" algn="l" rtl="0" fontAlgn="base">
        <a:spcBef>
          <a:spcPct val="20000"/>
        </a:spcBef>
        <a:spcAft>
          <a:spcPct val="0"/>
        </a:spcAft>
        <a:buChar char="»"/>
        <a:defRPr>
          <a:solidFill>
            <a:schemeClr val="tx1"/>
          </a:solidFill>
          <a:latin typeface="+mn-lt"/>
          <a:ea typeface="+mn-ea"/>
          <a:cs typeface="+mn-cs"/>
        </a:defRPr>
      </a:lvl8pPr>
      <a:lvl9pPr marL="3886200" indent="-228600" algn="l" rtl="0" fontAlgn="base">
        <a:spcBef>
          <a:spcPct val="20000"/>
        </a:spcBef>
        <a:spcAft>
          <a:spcPct val="0"/>
        </a:spcAft>
        <a:buChar char="»"/>
        <a:defRPr>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umsplatzhalter 2"/>
          <p:cNvSpPr>
            <a:spLocks noGrp="1"/>
          </p:cNvSpPr>
          <p:nvPr>
            <p:ph type="dt" sz="half" idx="10"/>
          </p:nvPr>
        </p:nvSpPr>
        <p:spPr>
          <a:xfrm>
            <a:off x="6688087" y="6405563"/>
            <a:ext cx="1484313" cy="304800"/>
          </a:xfrm>
        </p:spPr>
        <p:txBody>
          <a:bodyPr/>
          <a:lstStyle/>
          <a:p>
            <a:pPr>
              <a:defRPr/>
            </a:pPr>
            <a:r>
              <a:rPr lang="de-DE" smtClean="0"/>
              <a:t>28.8.2018</a:t>
            </a:r>
            <a:endParaRPr lang="de-DE" dirty="0"/>
          </a:p>
        </p:txBody>
      </p:sp>
      <p:sp>
        <p:nvSpPr>
          <p:cNvPr id="4" name="Foliennummernplatzhalter 3"/>
          <p:cNvSpPr>
            <a:spLocks noGrp="1"/>
          </p:cNvSpPr>
          <p:nvPr>
            <p:ph type="sldNum" sz="quarter" idx="12"/>
          </p:nvPr>
        </p:nvSpPr>
        <p:spPr/>
        <p:txBody>
          <a:bodyPr/>
          <a:lstStyle/>
          <a:p>
            <a:pPr>
              <a:defRPr/>
            </a:pPr>
            <a:fld id="{C73416EF-971C-4322-8216-585C97F9F3EA}" type="slidenum">
              <a:rPr lang="de-DE" smtClean="0"/>
              <a:pPr>
                <a:defRPr/>
              </a:pPr>
              <a:t>1</a:t>
            </a:fld>
            <a:endParaRPr lang="de-DE"/>
          </a:p>
        </p:txBody>
      </p:sp>
      <p:sp>
        <p:nvSpPr>
          <p:cNvPr id="10" name="Rechteck 9"/>
          <p:cNvSpPr/>
          <p:nvPr/>
        </p:nvSpPr>
        <p:spPr>
          <a:xfrm>
            <a:off x="250322" y="836712"/>
            <a:ext cx="7994086" cy="1384995"/>
          </a:xfrm>
          <a:prstGeom prst="rect">
            <a:avLst/>
          </a:prstGeom>
        </p:spPr>
        <p:txBody>
          <a:bodyPr wrap="square">
            <a:spAutoFit/>
          </a:bodyPr>
          <a:lstStyle/>
          <a:p>
            <a:r>
              <a:rPr lang="de-DE" sz="2800" kern="0" dirty="0">
                <a:solidFill>
                  <a:srgbClr val="131313"/>
                </a:solidFill>
                <a:latin typeface="TheSansOsF SemiBold"/>
              </a:rPr>
              <a:t>Hydraulische Untersuchung zur Verbesserung  </a:t>
            </a:r>
          </a:p>
          <a:p>
            <a:r>
              <a:rPr lang="de-DE" sz="2800" kern="0" dirty="0">
                <a:solidFill>
                  <a:srgbClr val="131313"/>
                </a:solidFill>
                <a:latin typeface="TheSansOsF SemiBold"/>
              </a:rPr>
              <a:t>des Ableit- und Rückhaltevermögens der Saale </a:t>
            </a:r>
          </a:p>
          <a:p>
            <a:r>
              <a:rPr lang="de-DE" sz="2800" kern="0" dirty="0">
                <a:solidFill>
                  <a:srgbClr val="131313"/>
                </a:solidFill>
                <a:latin typeface="TheSansOsF SemiBold"/>
              </a:rPr>
              <a:t>im Stadtgebiet von Halle</a:t>
            </a:r>
          </a:p>
        </p:txBody>
      </p:sp>
      <p:sp>
        <p:nvSpPr>
          <p:cNvPr id="11" name="Fußzeilenplatzhalter 10"/>
          <p:cNvSpPr>
            <a:spLocks noGrp="1"/>
          </p:cNvSpPr>
          <p:nvPr>
            <p:ph type="ftr" sz="quarter" idx="11"/>
          </p:nvPr>
        </p:nvSpPr>
        <p:spPr/>
        <p:txBody>
          <a:bodyPr/>
          <a:lstStyle/>
          <a:p>
            <a:pPr>
              <a:defRPr/>
            </a:pPr>
            <a:r>
              <a:rPr lang="en-US" sz="1400" dirty="0" err="1" smtClean="0"/>
              <a:t>Stadt</a:t>
            </a:r>
            <a:r>
              <a:rPr lang="en-US" sz="1400" dirty="0" smtClean="0"/>
              <a:t> Halle (Saale) - </a:t>
            </a:r>
            <a:r>
              <a:rPr lang="en-US" sz="1400" dirty="0" err="1" smtClean="0"/>
              <a:t>Beigeordnetenkonferenz</a:t>
            </a:r>
            <a:endParaRPr lang="de-DE" sz="1400"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353283"/>
            <a:ext cx="5688631" cy="3811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02793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Grp="1" noChangeArrowheads="1"/>
          </p:cNvSpPr>
          <p:nvPr>
            <p:ph type="ftr" sz="quarter" idx="11"/>
          </p:nvPr>
        </p:nvSpPr>
        <p:spPr>
          <a:xfrm>
            <a:off x="900113" y="6426200"/>
            <a:ext cx="5129212" cy="30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a:solidFill>
                  <a:schemeClr val="tx1"/>
                </a:solidFill>
                <a:latin typeface="TheSansOsF SemiLight" pitchFamily="-112" charset="0"/>
                <a:ea typeface="Osaka" pitchFamily="-112" charset="-128"/>
              </a:defRPr>
            </a:lvl1pPr>
            <a:lvl2pPr marL="742950" indent="-285750">
              <a:spcBef>
                <a:spcPct val="20000"/>
              </a:spcBef>
              <a:buChar char="»"/>
              <a:defRPr>
                <a:solidFill>
                  <a:schemeClr val="tx1"/>
                </a:solidFill>
                <a:latin typeface="TheSansOsF SemiLight" pitchFamily="-112" charset="0"/>
                <a:ea typeface="Osaka" pitchFamily="-112" charset="-128"/>
              </a:defRPr>
            </a:lvl2pPr>
            <a:lvl3pPr marL="1143000" indent="-228600">
              <a:spcBef>
                <a:spcPct val="20000"/>
              </a:spcBef>
              <a:buChar char="»"/>
              <a:defRPr>
                <a:solidFill>
                  <a:schemeClr val="tx1"/>
                </a:solidFill>
                <a:latin typeface="TheSansOsF SemiLight" pitchFamily="-112" charset="0"/>
                <a:ea typeface="Osaka" pitchFamily="-112" charset="-128"/>
              </a:defRPr>
            </a:lvl3pPr>
            <a:lvl4pPr marL="1600200" indent="-228600">
              <a:spcBef>
                <a:spcPct val="20000"/>
              </a:spcBef>
              <a:buChar char="»"/>
              <a:defRPr>
                <a:solidFill>
                  <a:schemeClr val="tx1"/>
                </a:solidFill>
                <a:latin typeface="TheSansOsF SemiLight" pitchFamily="-112" charset="0"/>
                <a:ea typeface="Osaka" pitchFamily="-112" charset="-128"/>
              </a:defRPr>
            </a:lvl4pPr>
            <a:lvl5pPr marL="2057400" indent="-228600">
              <a:spcBef>
                <a:spcPct val="20000"/>
              </a:spcBef>
              <a:buChar char="»"/>
              <a:defRPr>
                <a:solidFill>
                  <a:schemeClr val="tx1"/>
                </a:solidFill>
                <a:latin typeface="TheSansOsF SemiLight" pitchFamily="-112" charset="0"/>
                <a:ea typeface="Osaka" pitchFamily="-112" charset="-128"/>
              </a:defRPr>
            </a:lvl5pPr>
            <a:lvl6pPr marL="25146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6pPr>
            <a:lvl7pPr marL="29718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7pPr>
            <a:lvl8pPr marL="34290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8pPr>
            <a:lvl9pPr marL="38862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9pPr>
          </a:lstStyle>
          <a:p>
            <a:pPr>
              <a:spcBef>
                <a:spcPct val="0"/>
              </a:spcBef>
              <a:buFontTx/>
              <a:buNone/>
            </a:pPr>
            <a:r>
              <a:rPr lang="de-DE" altLang="de-DE" sz="1400" smtClean="0">
                <a:solidFill>
                  <a:srgbClr val="FFFFFF"/>
                </a:solidFill>
                <a:latin typeface="+mn-lt"/>
              </a:rPr>
              <a:t>Stadt Halle (Saale) - Beigeordnetenkonferenz</a:t>
            </a:r>
            <a:endParaRPr lang="de-DE" altLang="de-DE" sz="1400" dirty="0" smtClean="0">
              <a:solidFill>
                <a:srgbClr val="131313"/>
              </a:solidFill>
              <a:latin typeface="+mn-lt"/>
            </a:endParaRPr>
          </a:p>
        </p:txBody>
      </p:sp>
      <p:sp>
        <p:nvSpPr>
          <p:cNvPr id="5" name="Datumsplatzhalter 4"/>
          <p:cNvSpPr>
            <a:spLocks noGrp="1"/>
          </p:cNvSpPr>
          <p:nvPr>
            <p:ph type="dt" sz="half" idx="10"/>
          </p:nvPr>
        </p:nvSpPr>
        <p:spPr>
          <a:xfrm>
            <a:off x="6760095" y="6405563"/>
            <a:ext cx="1484313" cy="304800"/>
          </a:xfrm>
        </p:spPr>
        <p:txBody>
          <a:bodyPr/>
          <a:lstStyle/>
          <a:p>
            <a:pPr>
              <a:defRPr/>
            </a:pPr>
            <a:r>
              <a:rPr lang="de-DE" smtClean="0"/>
              <a:t>28.8.2018</a:t>
            </a:r>
            <a:endParaRPr lang="de-DE" dirty="0"/>
          </a:p>
        </p:txBody>
      </p:sp>
      <p:sp>
        <p:nvSpPr>
          <p:cNvPr id="6" name="Rechteck 5"/>
          <p:cNvSpPr/>
          <p:nvPr/>
        </p:nvSpPr>
        <p:spPr>
          <a:xfrm>
            <a:off x="179390" y="476590"/>
            <a:ext cx="5038559" cy="830997"/>
          </a:xfrm>
          <a:prstGeom prst="rect">
            <a:avLst/>
          </a:prstGeom>
        </p:spPr>
        <p:txBody>
          <a:bodyPr wrap="none">
            <a:spAutoFit/>
          </a:bodyPr>
          <a:lstStyle/>
          <a:p>
            <a:r>
              <a:rPr lang="de-DE" sz="2400" b="1" u="sng" dirty="0" smtClean="0"/>
              <a:t>Untersuchte Maßnahme/</a:t>
            </a:r>
          </a:p>
          <a:p>
            <a:r>
              <a:rPr lang="de-DE" sz="2400" b="1" u="sng" dirty="0" smtClean="0"/>
              <a:t>Art und Umfang der Berechnung </a:t>
            </a:r>
            <a:endParaRPr lang="de-DE" sz="2400" u="sng" dirty="0"/>
          </a:p>
        </p:txBody>
      </p:sp>
      <p:sp>
        <p:nvSpPr>
          <p:cNvPr id="7" name="Foliennummernplatzhalter 6"/>
          <p:cNvSpPr>
            <a:spLocks noGrp="1"/>
          </p:cNvSpPr>
          <p:nvPr>
            <p:ph type="sldNum" sz="quarter" idx="12"/>
          </p:nvPr>
        </p:nvSpPr>
        <p:spPr/>
        <p:txBody>
          <a:bodyPr/>
          <a:lstStyle/>
          <a:p>
            <a:pPr>
              <a:defRPr/>
            </a:pPr>
            <a:fld id="{C73416EF-971C-4322-8216-585C97F9F3EA}" type="slidenum">
              <a:rPr lang="de-DE" smtClean="0"/>
              <a:pPr>
                <a:defRPr/>
              </a:pPr>
              <a:t>2</a:t>
            </a:fld>
            <a:endParaRPr lang="de-DE"/>
          </a:p>
        </p:txBody>
      </p:sp>
      <p:sp>
        <p:nvSpPr>
          <p:cNvPr id="3" name="Rechteck 2"/>
          <p:cNvSpPr/>
          <p:nvPr/>
        </p:nvSpPr>
        <p:spPr>
          <a:xfrm>
            <a:off x="191451" y="1774529"/>
            <a:ext cx="8701149" cy="646331"/>
          </a:xfrm>
          <a:prstGeom prst="rect">
            <a:avLst/>
          </a:prstGeom>
        </p:spPr>
        <p:txBody>
          <a:bodyPr wrap="square">
            <a:spAutoFit/>
          </a:bodyPr>
          <a:lstStyle/>
          <a:p>
            <a:r>
              <a:rPr lang="de-DE" sz="1800" b="1" dirty="0">
                <a:solidFill>
                  <a:srgbClr val="000000"/>
                </a:solidFill>
                <a:latin typeface="Arial"/>
              </a:rPr>
              <a:t>Planzustand 3</a:t>
            </a:r>
            <a:r>
              <a:rPr lang="de-DE" sz="1800" b="1" dirty="0" smtClean="0">
                <a:solidFill>
                  <a:srgbClr val="000000"/>
                </a:solidFill>
                <a:latin typeface="Arial"/>
              </a:rPr>
              <a:t>: </a:t>
            </a:r>
            <a:r>
              <a:rPr lang="de-DE" sz="1800" dirty="0">
                <a:solidFill>
                  <a:srgbClr val="000000"/>
                </a:solidFill>
                <a:latin typeface="Arial"/>
              </a:rPr>
              <a:t>Aufweitung von Engstellen im Mühlgraben bzw. Abriegelung des </a:t>
            </a:r>
            <a:r>
              <a:rPr lang="de-DE" sz="1800" dirty="0" smtClean="0">
                <a:solidFill>
                  <a:srgbClr val="000000"/>
                </a:solidFill>
                <a:latin typeface="Arial"/>
              </a:rPr>
              <a:t>Mühlgrabens z</a:t>
            </a:r>
            <a:r>
              <a:rPr lang="de-DE" sz="1800" dirty="0" smtClean="0"/>
              <a:t>ur </a:t>
            </a:r>
            <a:r>
              <a:rPr lang="de-DE" sz="1800" dirty="0"/>
              <a:t>Verminderung der Gefährdung im Bereich der </a:t>
            </a:r>
            <a:r>
              <a:rPr lang="de-DE" sz="1800" dirty="0" err="1" smtClean="0"/>
              <a:t>Klaustorvorstadt</a:t>
            </a:r>
            <a:r>
              <a:rPr lang="de-DE" sz="1800" dirty="0" smtClean="0"/>
              <a:t> </a:t>
            </a:r>
            <a:endParaRPr lang="de-DE" sz="1800" dirty="0"/>
          </a:p>
        </p:txBody>
      </p:sp>
      <p:sp>
        <p:nvSpPr>
          <p:cNvPr id="11" name="Rechteck 10"/>
          <p:cNvSpPr/>
          <p:nvPr/>
        </p:nvSpPr>
        <p:spPr>
          <a:xfrm>
            <a:off x="179390" y="2915648"/>
            <a:ext cx="4601850" cy="369332"/>
          </a:xfrm>
          <a:prstGeom prst="rect">
            <a:avLst/>
          </a:prstGeom>
        </p:spPr>
        <p:txBody>
          <a:bodyPr wrap="square">
            <a:spAutoFit/>
          </a:bodyPr>
          <a:lstStyle/>
          <a:p>
            <a:r>
              <a:rPr lang="de-DE" sz="1800" u="sng" dirty="0">
                <a:solidFill>
                  <a:srgbClr val="000000"/>
                </a:solidFill>
                <a:latin typeface="Arial"/>
              </a:rPr>
              <a:t>Planzustand </a:t>
            </a:r>
            <a:r>
              <a:rPr lang="de-DE" sz="1800" u="sng" dirty="0" smtClean="0">
                <a:solidFill>
                  <a:srgbClr val="000000"/>
                </a:solidFill>
                <a:latin typeface="Arial"/>
              </a:rPr>
              <a:t>3.1 (Aufweitung) </a:t>
            </a:r>
            <a:endParaRPr lang="de-DE" sz="1800" u="sng" dirty="0"/>
          </a:p>
        </p:txBody>
      </p:sp>
      <p:sp>
        <p:nvSpPr>
          <p:cNvPr id="4" name="Rechteck 3"/>
          <p:cNvSpPr/>
          <p:nvPr/>
        </p:nvSpPr>
        <p:spPr>
          <a:xfrm>
            <a:off x="467431" y="3553870"/>
            <a:ext cx="7561050" cy="830997"/>
          </a:xfrm>
          <a:prstGeom prst="rect">
            <a:avLst/>
          </a:prstGeom>
        </p:spPr>
        <p:txBody>
          <a:bodyPr wrap="square">
            <a:spAutoFit/>
          </a:bodyPr>
          <a:lstStyle/>
          <a:p>
            <a:r>
              <a:rPr lang="de-DE" sz="1600" dirty="0"/>
              <a:t>Aufweitung der Engstellen im Bereich der Mühlpforte und der Steinmühle auf die doppelte Breite des Gewässerprofils des Istzustands, </a:t>
            </a:r>
            <a:r>
              <a:rPr lang="de-DE" sz="1600" dirty="0" smtClean="0"/>
              <a:t>Berechnung </a:t>
            </a:r>
            <a:r>
              <a:rPr lang="de-DE" sz="1600" dirty="0"/>
              <a:t>des HQ100 mit dem hydraulischen </a:t>
            </a:r>
            <a:r>
              <a:rPr lang="de-DE" sz="1600" dirty="0" smtClean="0"/>
              <a:t>Modell</a:t>
            </a:r>
            <a:endParaRPr lang="de-DE" sz="1600" dirty="0"/>
          </a:p>
        </p:txBody>
      </p:sp>
    </p:spTree>
    <p:extLst>
      <p:ext uri="{BB962C8B-B14F-4D97-AF65-F5344CB8AC3E}">
        <p14:creationId xmlns:p14="http://schemas.microsoft.com/office/powerpoint/2010/main" val="34474053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Grp="1" noChangeArrowheads="1"/>
          </p:cNvSpPr>
          <p:nvPr>
            <p:ph type="ftr" sz="quarter" idx="11"/>
          </p:nvPr>
        </p:nvSpPr>
        <p:spPr>
          <a:xfrm>
            <a:off x="900113" y="6426200"/>
            <a:ext cx="5129212" cy="30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a:solidFill>
                  <a:schemeClr val="tx1"/>
                </a:solidFill>
                <a:latin typeface="TheSansOsF SemiLight" pitchFamily="-112" charset="0"/>
                <a:ea typeface="Osaka" pitchFamily="-112" charset="-128"/>
              </a:defRPr>
            </a:lvl1pPr>
            <a:lvl2pPr marL="742950" indent="-285750">
              <a:spcBef>
                <a:spcPct val="20000"/>
              </a:spcBef>
              <a:buChar char="»"/>
              <a:defRPr>
                <a:solidFill>
                  <a:schemeClr val="tx1"/>
                </a:solidFill>
                <a:latin typeface="TheSansOsF SemiLight" pitchFamily="-112" charset="0"/>
                <a:ea typeface="Osaka" pitchFamily="-112" charset="-128"/>
              </a:defRPr>
            </a:lvl2pPr>
            <a:lvl3pPr marL="1143000" indent="-228600">
              <a:spcBef>
                <a:spcPct val="20000"/>
              </a:spcBef>
              <a:buChar char="»"/>
              <a:defRPr>
                <a:solidFill>
                  <a:schemeClr val="tx1"/>
                </a:solidFill>
                <a:latin typeface="TheSansOsF SemiLight" pitchFamily="-112" charset="0"/>
                <a:ea typeface="Osaka" pitchFamily="-112" charset="-128"/>
              </a:defRPr>
            </a:lvl3pPr>
            <a:lvl4pPr marL="1600200" indent="-228600">
              <a:spcBef>
                <a:spcPct val="20000"/>
              </a:spcBef>
              <a:buChar char="»"/>
              <a:defRPr>
                <a:solidFill>
                  <a:schemeClr val="tx1"/>
                </a:solidFill>
                <a:latin typeface="TheSansOsF SemiLight" pitchFamily="-112" charset="0"/>
                <a:ea typeface="Osaka" pitchFamily="-112" charset="-128"/>
              </a:defRPr>
            </a:lvl4pPr>
            <a:lvl5pPr marL="2057400" indent="-228600">
              <a:spcBef>
                <a:spcPct val="20000"/>
              </a:spcBef>
              <a:buChar char="»"/>
              <a:defRPr>
                <a:solidFill>
                  <a:schemeClr val="tx1"/>
                </a:solidFill>
                <a:latin typeface="TheSansOsF SemiLight" pitchFamily="-112" charset="0"/>
                <a:ea typeface="Osaka" pitchFamily="-112" charset="-128"/>
              </a:defRPr>
            </a:lvl5pPr>
            <a:lvl6pPr marL="25146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6pPr>
            <a:lvl7pPr marL="29718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7pPr>
            <a:lvl8pPr marL="34290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8pPr>
            <a:lvl9pPr marL="38862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9pPr>
          </a:lstStyle>
          <a:p>
            <a:pPr>
              <a:spcBef>
                <a:spcPct val="0"/>
              </a:spcBef>
              <a:buFontTx/>
              <a:buNone/>
            </a:pPr>
            <a:r>
              <a:rPr lang="de-DE" altLang="de-DE" sz="1400" smtClean="0">
                <a:solidFill>
                  <a:srgbClr val="FFFFFF"/>
                </a:solidFill>
                <a:latin typeface="+mn-lt"/>
              </a:rPr>
              <a:t>Stadt Halle (Saale) - Beigeordnetenkonferenz</a:t>
            </a:r>
            <a:endParaRPr lang="de-DE" altLang="de-DE" sz="1400" dirty="0" smtClean="0">
              <a:solidFill>
                <a:srgbClr val="131313"/>
              </a:solidFill>
              <a:latin typeface="+mn-lt"/>
            </a:endParaRPr>
          </a:p>
        </p:txBody>
      </p:sp>
      <p:sp>
        <p:nvSpPr>
          <p:cNvPr id="5" name="Datumsplatzhalter 4"/>
          <p:cNvSpPr>
            <a:spLocks noGrp="1"/>
          </p:cNvSpPr>
          <p:nvPr>
            <p:ph type="dt" sz="half" idx="10"/>
          </p:nvPr>
        </p:nvSpPr>
        <p:spPr>
          <a:xfrm>
            <a:off x="6760095" y="6405563"/>
            <a:ext cx="1484313" cy="304800"/>
          </a:xfrm>
        </p:spPr>
        <p:txBody>
          <a:bodyPr/>
          <a:lstStyle/>
          <a:p>
            <a:pPr>
              <a:defRPr/>
            </a:pPr>
            <a:r>
              <a:rPr lang="de-DE" smtClean="0"/>
              <a:t>28.8.2018</a:t>
            </a:r>
            <a:endParaRPr lang="de-DE" dirty="0"/>
          </a:p>
        </p:txBody>
      </p:sp>
      <p:sp>
        <p:nvSpPr>
          <p:cNvPr id="7" name="Foliennummernplatzhalter 6"/>
          <p:cNvSpPr>
            <a:spLocks noGrp="1"/>
          </p:cNvSpPr>
          <p:nvPr>
            <p:ph type="sldNum" sz="quarter" idx="12"/>
          </p:nvPr>
        </p:nvSpPr>
        <p:spPr/>
        <p:txBody>
          <a:bodyPr/>
          <a:lstStyle/>
          <a:p>
            <a:pPr>
              <a:defRPr/>
            </a:pPr>
            <a:fld id="{C73416EF-971C-4322-8216-585C97F9F3EA}" type="slidenum">
              <a:rPr lang="de-DE" smtClean="0"/>
              <a:pPr>
                <a:defRPr/>
              </a:pPr>
              <a:t>3</a:t>
            </a:fld>
            <a:endParaRPr lang="de-DE"/>
          </a:p>
        </p:txBody>
      </p:sp>
      <p:sp>
        <p:nvSpPr>
          <p:cNvPr id="15" name="Rechteck 14"/>
          <p:cNvSpPr/>
          <p:nvPr/>
        </p:nvSpPr>
        <p:spPr>
          <a:xfrm>
            <a:off x="611450" y="5805330"/>
            <a:ext cx="3313453" cy="400110"/>
          </a:xfrm>
          <a:prstGeom prst="rect">
            <a:avLst/>
          </a:prstGeom>
        </p:spPr>
        <p:txBody>
          <a:bodyPr wrap="square">
            <a:spAutoFit/>
          </a:bodyPr>
          <a:lstStyle/>
          <a:p>
            <a:r>
              <a:rPr lang="de-DE" sz="1000" dirty="0"/>
              <a:t>Wasserspiegeldifferenz HQ10 bei einer Aufweitung </a:t>
            </a:r>
            <a:r>
              <a:rPr lang="de-DE" sz="1000" dirty="0" smtClean="0"/>
              <a:t>der</a:t>
            </a:r>
          </a:p>
          <a:p>
            <a:r>
              <a:rPr lang="de-DE" sz="1000" dirty="0" smtClean="0"/>
              <a:t>Engstellen </a:t>
            </a:r>
            <a:r>
              <a:rPr lang="de-DE" sz="1000" dirty="0"/>
              <a:t>im Verlauf des </a:t>
            </a:r>
            <a:r>
              <a:rPr lang="de-DE" sz="1000" dirty="0" smtClean="0"/>
              <a:t>Mühlgrabens</a:t>
            </a:r>
            <a:endParaRPr lang="de-DE" sz="1000" dirty="0">
              <a:latin typeface="+mn-lt"/>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460" y="1098826"/>
            <a:ext cx="3384470" cy="4654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hteck 1"/>
          <p:cNvSpPr/>
          <p:nvPr/>
        </p:nvSpPr>
        <p:spPr>
          <a:xfrm>
            <a:off x="4932050" y="5805330"/>
            <a:ext cx="3468952" cy="400110"/>
          </a:xfrm>
          <a:prstGeom prst="rect">
            <a:avLst/>
          </a:prstGeom>
        </p:spPr>
        <p:txBody>
          <a:bodyPr wrap="square">
            <a:spAutoFit/>
          </a:bodyPr>
          <a:lstStyle/>
          <a:p>
            <a:r>
              <a:rPr lang="de-DE" sz="1000" dirty="0">
                <a:solidFill>
                  <a:srgbClr val="000000"/>
                </a:solidFill>
                <a:latin typeface="Arial"/>
              </a:rPr>
              <a:t>Wasserspiegeldifferenz HQ100 bei einer Aufweitung der Engstellen im Verlauf des Mühlgrabens: </a:t>
            </a:r>
            <a:endParaRPr lang="de-DE" sz="1000" dirty="0"/>
          </a:p>
        </p:txBody>
      </p:sp>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60" y="1079900"/>
            <a:ext cx="3396942" cy="4681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hteck 13"/>
          <p:cNvSpPr/>
          <p:nvPr/>
        </p:nvSpPr>
        <p:spPr>
          <a:xfrm>
            <a:off x="179390" y="260560"/>
            <a:ext cx="4601850" cy="369332"/>
          </a:xfrm>
          <a:prstGeom prst="rect">
            <a:avLst/>
          </a:prstGeom>
        </p:spPr>
        <p:txBody>
          <a:bodyPr wrap="square">
            <a:spAutoFit/>
          </a:bodyPr>
          <a:lstStyle/>
          <a:p>
            <a:r>
              <a:rPr lang="de-DE" sz="1800" u="sng" dirty="0">
                <a:solidFill>
                  <a:srgbClr val="000000"/>
                </a:solidFill>
                <a:latin typeface="Arial"/>
              </a:rPr>
              <a:t>Planzustand </a:t>
            </a:r>
            <a:r>
              <a:rPr lang="de-DE" sz="1800" u="sng" dirty="0" smtClean="0">
                <a:solidFill>
                  <a:srgbClr val="000000"/>
                </a:solidFill>
                <a:latin typeface="Arial"/>
              </a:rPr>
              <a:t>3.1 (Aufweitung)</a:t>
            </a:r>
            <a:endParaRPr lang="de-DE" sz="1800" u="sng" dirty="0"/>
          </a:p>
        </p:txBody>
      </p:sp>
      <p:sp>
        <p:nvSpPr>
          <p:cNvPr id="10" name="Rechteck 9"/>
          <p:cNvSpPr/>
          <p:nvPr/>
        </p:nvSpPr>
        <p:spPr>
          <a:xfrm>
            <a:off x="179390" y="629892"/>
            <a:ext cx="2031325" cy="369332"/>
          </a:xfrm>
          <a:prstGeom prst="rect">
            <a:avLst/>
          </a:prstGeom>
        </p:spPr>
        <p:txBody>
          <a:bodyPr wrap="none">
            <a:spAutoFit/>
          </a:bodyPr>
          <a:lstStyle/>
          <a:p>
            <a:r>
              <a:rPr lang="de-DE" sz="1600" b="1" dirty="0" smtClean="0">
                <a:solidFill>
                  <a:srgbClr val="000000"/>
                </a:solidFill>
                <a:latin typeface="Arial"/>
              </a:rPr>
              <a:t>Ergebnis:</a:t>
            </a:r>
            <a:r>
              <a:rPr lang="de-DE" sz="1800" dirty="0">
                <a:solidFill>
                  <a:srgbClr val="000000"/>
                </a:solidFill>
                <a:latin typeface="Arial"/>
              </a:rPr>
              <a:t>	</a:t>
            </a:r>
          </a:p>
        </p:txBody>
      </p:sp>
    </p:spTree>
    <p:extLst>
      <p:ext uri="{BB962C8B-B14F-4D97-AF65-F5344CB8AC3E}">
        <p14:creationId xmlns:p14="http://schemas.microsoft.com/office/powerpoint/2010/main" val="29916068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Grp="1" noChangeArrowheads="1"/>
          </p:cNvSpPr>
          <p:nvPr>
            <p:ph type="ftr" sz="quarter" idx="11"/>
          </p:nvPr>
        </p:nvSpPr>
        <p:spPr>
          <a:xfrm>
            <a:off x="900113" y="6426200"/>
            <a:ext cx="5129212" cy="30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a:solidFill>
                  <a:schemeClr val="tx1"/>
                </a:solidFill>
                <a:latin typeface="TheSansOsF SemiLight" pitchFamily="-112" charset="0"/>
                <a:ea typeface="Osaka" pitchFamily="-112" charset="-128"/>
              </a:defRPr>
            </a:lvl1pPr>
            <a:lvl2pPr marL="742950" indent="-285750">
              <a:spcBef>
                <a:spcPct val="20000"/>
              </a:spcBef>
              <a:buChar char="»"/>
              <a:defRPr>
                <a:solidFill>
                  <a:schemeClr val="tx1"/>
                </a:solidFill>
                <a:latin typeface="TheSansOsF SemiLight" pitchFamily="-112" charset="0"/>
                <a:ea typeface="Osaka" pitchFamily="-112" charset="-128"/>
              </a:defRPr>
            </a:lvl2pPr>
            <a:lvl3pPr marL="1143000" indent="-228600">
              <a:spcBef>
                <a:spcPct val="20000"/>
              </a:spcBef>
              <a:buChar char="»"/>
              <a:defRPr>
                <a:solidFill>
                  <a:schemeClr val="tx1"/>
                </a:solidFill>
                <a:latin typeface="TheSansOsF SemiLight" pitchFamily="-112" charset="0"/>
                <a:ea typeface="Osaka" pitchFamily="-112" charset="-128"/>
              </a:defRPr>
            </a:lvl3pPr>
            <a:lvl4pPr marL="1600200" indent="-228600">
              <a:spcBef>
                <a:spcPct val="20000"/>
              </a:spcBef>
              <a:buChar char="»"/>
              <a:defRPr>
                <a:solidFill>
                  <a:schemeClr val="tx1"/>
                </a:solidFill>
                <a:latin typeface="TheSansOsF SemiLight" pitchFamily="-112" charset="0"/>
                <a:ea typeface="Osaka" pitchFamily="-112" charset="-128"/>
              </a:defRPr>
            </a:lvl4pPr>
            <a:lvl5pPr marL="2057400" indent="-228600">
              <a:spcBef>
                <a:spcPct val="20000"/>
              </a:spcBef>
              <a:buChar char="»"/>
              <a:defRPr>
                <a:solidFill>
                  <a:schemeClr val="tx1"/>
                </a:solidFill>
                <a:latin typeface="TheSansOsF SemiLight" pitchFamily="-112" charset="0"/>
                <a:ea typeface="Osaka" pitchFamily="-112" charset="-128"/>
              </a:defRPr>
            </a:lvl5pPr>
            <a:lvl6pPr marL="25146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6pPr>
            <a:lvl7pPr marL="29718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7pPr>
            <a:lvl8pPr marL="34290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8pPr>
            <a:lvl9pPr marL="38862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9pPr>
          </a:lstStyle>
          <a:p>
            <a:pPr>
              <a:spcBef>
                <a:spcPct val="0"/>
              </a:spcBef>
              <a:buFontTx/>
              <a:buNone/>
            </a:pPr>
            <a:r>
              <a:rPr lang="de-DE" altLang="de-DE" sz="1400" smtClean="0">
                <a:solidFill>
                  <a:srgbClr val="FFFFFF"/>
                </a:solidFill>
                <a:latin typeface="+mn-lt"/>
              </a:rPr>
              <a:t>Stadt Halle (Saale) - Beigeordnetenkonferenz</a:t>
            </a:r>
            <a:endParaRPr lang="de-DE" altLang="de-DE" sz="1400" dirty="0" smtClean="0">
              <a:solidFill>
                <a:srgbClr val="131313"/>
              </a:solidFill>
              <a:latin typeface="+mn-lt"/>
            </a:endParaRPr>
          </a:p>
        </p:txBody>
      </p:sp>
      <p:sp>
        <p:nvSpPr>
          <p:cNvPr id="5" name="Datumsplatzhalter 4"/>
          <p:cNvSpPr>
            <a:spLocks noGrp="1"/>
          </p:cNvSpPr>
          <p:nvPr>
            <p:ph type="dt" sz="half" idx="10"/>
          </p:nvPr>
        </p:nvSpPr>
        <p:spPr>
          <a:xfrm>
            <a:off x="6760095" y="6405563"/>
            <a:ext cx="1484313" cy="304800"/>
          </a:xfrm>
        </p:spPr>
        <p:txBody>
          <a:bodyPr/>
          <a:lstStyle/>
          <a:p>
            <a:pPr>
              <a:defRPr/>
            </a:pPr>
            <a:r>
              <a:rPr lang="de-DE" smtClean="0"/>
              <a:t>28.8.2018</a:t>
            </a:r>
            <a:endParaRPr lang="de-DE" dirty="0"/>
          </a:p>
        </p:txBody>
      </p:sp>
      <p:sp>
        <p:nvSpPr>
          <p:cNvPr id="7" name="Foliennummernplatzhalter 6"/>
          <p:cNvSpPr>
            <a:spLocks noGrp="1"/>
          </p:cNvSpPr>
          <p:nvPr>
            <p:ph type="sldNum" sz="quarter" idx="12"/>
          </p:nvPr>
        </p:nvSpPr>
        <p:spPr/>
        <p:txBody>
          <a:bodyPr/>
          <a:lstStyle/>
          <a:p>
            <a:pPr>
              <a:defRPr/>
            </a:pPr>
            <a:fld id="{C73416EF-971C-4322-8216-585C97F9F3EA}" type="slidenum">
              <a:rPr lang="de-DE" smtClean="0"/>
              <a:pPr>
                <a:defRPr/>
              </a:pPr>
              <a:t>4</a:t>
            </a:fld>
            <a:endParaRPr lang="de-DE"/>
          </a:p>
        </p:txBody>
      </p:sp>
      <p:sp>
        <p:nvSpPr>
          <p:cNvPr id="8" name="Rechteck 7"/>
          <p:cNvSpPr/>
          <p:nvPr/>
        </p:nvSpPr>
        <p:spPr>
          <a:xfrm>
            <a:off x="251400" y="755348"/>
            <a:ext cx="3401022" cy="369332"/>
          </a:xfrm>
          <a:prstGeom prst="rect">
            <a:avLst/>
          </a:prstGeom>
        </p:spPr>
        <p:txBody>
          <a:bodyPr wrap="square">
            <a:spAutoFit/>
          </a:bodyPr>
          <a:lstStyle/>
          <a:p>
            <a:r>
              <a:rPr lang="de-DE" sz="1800" u="sng" dirty="0">
                <a:solidFill>
                  <a:srgbClr val="000000"/>
                </a:solidFill>
                <a:latin typeface="Arial"/>
              </a:rPr>
              <a:t>Planzustand 3.2 </a:t>
            </a:r>
            <a:r>
              <a:rPr lang="de-DE" sz="1800" u="sng" dirty="0" smtClean="0">
                <a:solidFill>
                  <a:srgbClr val="000000"/>
                </a:solidFill>
                <a:latin typeface="Arial"/>
              </a:rPr>
              <a:t>(</a:t>
            </a:r>
            <a:r>
              <a:rPr lang="de-DE" sz="1800" u="sng" dirty="0">
                <a:solidFill>
                  <a:srgbClr val="000000"/>
                </a:solidFill>
                <a:latin typeface="Arial"/>
              </a:rPr>
              <a:t>Abriegelung) </a:t>
            </a:r>
            <a:endParaRPr lang="de-DE" sz="1000" dirty="0">
              <a:solidFill>
                <a:srgbClr val="000000"/>
              </a:solidFill>
              <a:latin typeface="Arial"/>
            </a:endParaRPr>
          </a:p>
        </p:txBody>
      </p:sp>
      <p:sp>
        <p:nvSpPr>
          <p:cNvPr id="9" name="Rechteck 8"/>
          <p:cNvSpPr/>
          <p:nvPr/>
        </p:nvSpPr>
        <p:spPr>
          <a:xfrm>
            <a:off x="454239" y="1673501"/>
            <a:ext cx="8050953" cy="1323439"/>
          </a:xfrm>
          <a:prstGeom prst="rect">
            <a:avLst/>
          </a:prstGeom>
        </p:spPr>
        <p:txBody>
          <a:bodyPr wrap="square">
            <a:spAutoFit/>
          </a:bodyPr>
          <a:lstStyle/>
          <a:p>
            <a:pPr lvl="0"/>
            <a:r>
              <a:rPr lang="de-DE" sz="1600" dirty="0">
                <a:solidFill>
                  <a:srgbClr val="131313"/>
                </a:solidFill>
              </a:rPr>
              <a:t>Abriegelung am Zulauf des Mühlgrabens durch eine Schutzanlage entlang dem rechten Ufer der Stromsaale oberhalb der Magistrale und Schutz des </a:t>
            </a:r>
            <a:r>
              <a:rPr lang="de-DE" sz="1600" dirty="0" err="1">
                <a:solidFill>
                  <a:srgbClr val="131313"/>
                </a:solidFill>
              </a:rPr>
              <a:t>Ratswerders</a:t>
            </a:r>
            <a:r>
              <a:rPr lang="de-DE" sz="1600" dirty="0">
                <a:solidFill>
                  <a:srgbClr val="131313"/>
                </a:solidFill>
              </a:rPr>
              <a:t>, Abriegelung der </a:t>
            </a:r>
            <a:r>
              <a:rPr lang="de-DE" sz="1600" dirty="0" err="1" smtClean="0">
                <a:solidFill>
                  <a:srgbClr val="131313"/>
                </a:solidFill>
              </a:rPr>
              <a:t>Hulbe</a:t>
            </a:r>
            <a:endParaRPr lang="de-DE" sz="1600" dirty="0" smtClean="0">
              <a:solidFill>
                <a:srgbClr val="131313"/>
              </a:solidFill>
            </a:endParaRPr>
          </a:p>
          <a:p>
            <a:pPr lvl="0"/>
            <a:endParaRPr lang="de-DE" sz="1600" dirty="0">
              <a:solidFill>
                <a:srgbClr val="131313"/>
              </a:solidFill>
            </a:endParaRPr>
          </a:p>
          <a:p>
            <a:pPr lvl="0"/>
            <a:r>
              <a:rPr lang="de-DE" sz="1600" dirty="0">
                <a:solidFill>
                  <a:srgbClr val="131313"/>
                </a:solidFill>
              </a:rPr>
              <a:t>Berechnung </a:t>
            </a:r>
            <a:r>
              <a:rPr lang="de-DE" sz="1600" dirty="0" smtClean="0">
                <a:solidFill>
                  <a:srgbClr val="131313"/>
                </a:solidFill>
              </a:rPr>
              <a:t>HQ100 </a:t>
            </a:r>
            <a:r>
              <a:rPr lang="de-DE" sz="1600" dirty="0">
                <a:solidFill>
                  <a:srgbClr val="131313"/>
                </a:solidFill>
              </a:rPr>
              <a:t>mit dem hydraulischen Modell 	</a:t>
            </a:r>
          </a:p>
        </p:txBody>
      </p:sp>
    </p:spTree>
    <p:extLst>
      <p:ext uri="{BB962C8B-B14F-4D97-AF65-F5344CB8AC3E}">
        <p14:creationId xmlns:p14="http://schemas.microsoft.com/office/powerpoint/2010/main" val="1871868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Grp="1" noChangeArrowheads="1"/>
          </p:cNvSpPr>
          <p:nvPr>
            <p:ph type="ftr" sz="quarter" idx="11"/>
          </p:nvPr>
        </p:nvSpPr>
        <p:spPr>
          <a:xfrm>
            <a:off x="900113" y="6426200"/>
            <a:ext cx="5129212" cy="30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a:solidFill>
                  <a:schemeClr val="tx1"/>
                </a:solidFill>
                <a:latin typeface="TheSansOsF SemiLight" pitchFamily="-112" charset="0"/>
                <a:ea typeface="Osaka" pitchFamily="-112" charset="-128"/>
              </a:defRPr>
            </a:lvl1pPr>
            <a:lvl2pPr marL="742950" indent="-285750">
              <a:spcBef>
                <a:spcPct val="20000"/>
              </a:spcBef>
              <a:buChar char="»"/>
              <a:defRPr>
                <a:solidFill>
                  <a:schemeClr val="tx1"/>
                </a:solidFill>
                <a:latin typeface="TheSansOsF SemiLight" pitchFamily="-112" charset="0"/>
                <a:ea typeface="Osaka" pitchFamily="-112" charset="-128"/>
              </a:defRPr>
            </a:lvl2pPr>
            <a:lvl3pPr marL="1143000" indent="-228600">
              <a:spcBef>
                <a:spcPct val="20000"/>
              </a:spcBef>
              <a:buChar char="»"/>
              <a:defRPr>
                <a:solidFill>
                  <a:schemeClr val="tx1"/>
                </a:solidFill>
                <a:latin typeface="TheSansOsF SemiLight" pitchFamily="-112" charset="0"/>
                <a:ea typeface="Osaka" pitchFamily="-112" charset="-128"/>
              </a:defRPr>
            </a:lvl3pPr>
            <a:lvl4pPr marL="1600200" indent="-228600">
              <a:spcBef>
                <a:spcPct val="20000"/>
              </a:spcBef>
              <a:buChar char="»"/>
              <a:defRPr>
                <a:solidFill>
                  <a:schemeClr val="tx1"/>
                </a:solidFill>
                <a:latin typeface="TheSansOsF SemiLight" pitchFamily="-112" charset="0"/>
                <a:ea typeface="Osaka" pitchFamily="-112" charset="-128"/>
              </a:defRPr>
            </a:lvl4pPr>
            <a:lvl5pPr marL="2057400" indent="-228600">
              <a:spcBef>
                <a:spcPct val="20000"/>
              </a:spcBef>
              <a:buChar char="»"/>
              <a:defRPr>
                <a:solidFill>
                  <a:schemeClr val="tx1"/>
                </a:solidFill>
                <a:latin typeface="TheSansOsF SemiLight" pitchFamily="-112" charset="0"/>
                <a:ea typeface="Osaka" pitchFamily="-112" charset="-128"/>
              </a:defRPr>
            </a:lvl5pPr>
            <a:lvl6pPr marL="25146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6pPr>
            <a:lvl7pPr marL="29718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7pPr>
            <a:lvl8pPr marL="34290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8pPr>
            <a:lvl9pPr marL="3886200" indent="-228600" eaLnBrk="0" fontAlgn="base" hangingPunct="0">
              <a:spcBef>
                <a:spcPct val="20000"/>
              </a:spcBef>
              <a:spcAft>
                <a:spcPct val="0"/>
              </a:spcAft>
              <a:buChar char="»"/>
              <a:defRPr>
                <a:solidFill>
                  <a:schemeClr val="tx1"/>
                </a:solidFill>
                <a:latin typeface="TheSansOsF SemiLight" pitchFamily="-112" charset="0"/>
                <a:ea typeface="Osaka" pitchFamily="-112" charset="-128"/>
              </a:defRPr>
            </a:lvl9pPr>
          </a:lstStyle>
          <a:p>
            <a:pPr>
              <a:spcBef>
                <a:spcPct val="0"/>
              </a:spcBef>
              <a:buFontTx/>
              <a:buNone/>
            </a:pPr>
            <a:r>
              <a:rPr lang="de-DE" altLang="de-DE" sz="1400" dirty="0" smtClean="0">
                <a:solidFill>
                  <a:srgbClr val="FFFFFF"/>
                </a:solidFill>
                <a:latin typeface="+mn-lt"/>
              </a:rPr>
              <a:t>Stadt Halle (Saale) - </a:t>
            </a:r>
            <a:r>
              <a:rPr lang="de-DE" altLang="de-DE" sz="1400" dirty="0" err="1" smtClean="0">
                <a:solidFill>
                  <a:srgbClr val="FFFFFF"/>
                </a:solidFill>
                <a:latin typeface="+mn-lt"/>
              </a:rPr>
              <a:t>Beigeordnetenkonferenz</a:t>
            </a:r>
            <a:endParaRPr lang="de-DE" altLang="de-DE" sz="1400" dirty="0" smtClean="0">
              <a:solidFill>
                <a:srgbClr val="131313"/>
              </a:solidFill>
              <a:latin typeface="+mn-lt"/>
            </a:endParaRPr>
          </a:p>
        </p:txBody>
      </p:sp>
      <p:sp>
        <p:nvSpPr>
          <p:cNvPr id="5" name="Datumsplatzhalter 4"/>
          <p:cNvSpPr>
            <a:spLocks noGrp="1"/>
          </p:cNvSpPr>
          <p:nvPr>
            <p:ph type="dt" sz="half" idx="10"/>
          </p:nvPr>
        </p:nvSpPr>
        <p:spPr>
          <a:xfrm>
            <a:off x="6760095" y="6405563"/>
            <a:ext cx="1484313" cy="304800"/>
          </a:xfrm>
        </p:spPr>
        <p:txBody>
          <a:bodyPr/>
          <a:lstStyle/>
          <a:p>
            <a:pPr>
              <a:defRPr/>
            </a:pPr>
            <a:r>
              <a:rPr lang="de-DE" smtClean="0"/>
              <a:t>28.8.2018</a:t>
            </a:r>
            <a:endParaRPr lang="de-DE" dirty="0"/>
          </a:p>
        </p:txBody>
      </p:sp>
      <p:sp>
        <p:nvSpPr>
          <p:cNvPr id="7" name="Foliennummernplatzhalter 6"/>
          <p:cNvSpPr>
            <a:spLocks noGrp="1"/>
          </p:cNvSpPr>
          <p:nvPr>
            <p:ph type="sldNum" sz="quarter" idx="12"/>
          </p:nvPr>
        </p:nvSpPr>
        <p:spPr/>
        <p:txBody>
          <a:bodyPr/>
          <a:lstStyle/>
          <a:p>
            <a:pPr>
              <a:defRPr/>
            </a:pPr>
            <a:fld id="{C73416EF-971C-4322-8216-585C97F9F3EA}" type="slidenum">
              <a:rPr lang="de-DE" smtClean="0"/>
              <a:pPr>
                <a:defRPr/>
              </a:pPr>
              <a:t>5</a:t>
            </a:fld>
            <a:endParaRPr lang="de-DE"/>
          </a:p>
        </p:txBody>
      </p:sp>
      <p:sp>
        <p:nvSpPr>
          <p:cNvPr id="15" name="Rechteck 14"/>
          <p:cNvSpPr/>
          <p:nvPr/>
        </p:nvSpPr>
        <p:spPr>
          <a:xfrm>
            <a:off x="611450" y="5805330"/>
            <a:ext cx="3313453" cy="400110"/>
          </a:xfrm>
          <a:prstGeom prst="rect">
            <a:avLst/>
          </a:prstGeom>
        </p:spPr>
        <p:txBody>
          <a:bodyPr wrap="square">
            <a:spAutoFit/>
          </a:bodyPr>
          <a:lstStyle/>
          <a:p>
            <a:r>
              <a:rPr lang="de-DE" sz="1000" dirty="0"/>
              <a:t>Wasserspiegeldifferenz HQ10 bei einer Abriegelung am Zulauf des Mühlgrabens und der </a:t>
            </a:r>
            <a:r>
              <a:rPr lang="de-DE" sz="1000" dirty="0" err="1"/>
              <a:t>Hulbe</a:t>
            </a:r>
            <a:r>
              <a:rPr lang="de-DE" sz="1000" dirty="0"/>
              <a:t> </a:t>
            </a:r>
            <a:endParaRPr lang="de-DE" sz="1000" dirty="0">
              <a:latin typeface="+mn-lt"/>
            </a:endParaRPr>
          </a:p>
        </p:txBody>
      </p:sp>
      <p:sp>
        <p:nvSpPr>
          <p:cNvPr id="2" name="Rechteck 1"/>
          <p:cNvSpPr/>
          <p:nvPr/>
        </p:nvSpPr>
        <p:spPr>
          <a:xfrm>
            <a:off x="4932050" y="5805330"/>
            <a:ext cx="3468952" cy="400110"/>
          </a:xfrm>
          <a:prstGeom prst="rect">
            <a:avLst/>
          </a:prstGeom>
        </p:spPr>
        <p:txBody>
          <a:bodyPr wrap="square">
            <a:spAutoFit/>
          </a:bodyPr>
          <a:lstStyle/>
          <a:p>
            <a:r>
              <a:rPr lang="de-DE" sz="1000" dirty="0"/>
              <a:t>Wasserspiegeldifferenz HQ100 bei einer Abriegelung am Zulauf des Mühlgrabens und der </a:t>
            </a:r>
            <a:r>
              <a:rPr lang="de-DE" sz="1000" dirty="0" err="1"/>
              <a:t>Hulbe</a:t>
            </a:r>
            <a:r>
              <a:rPr lang="de-DE" sz="1000" dirty="0"/>
              <a:t> </a:t>
            </a:r>
            <a:r>
              <a:rPr lang="de-DE" sz="1000" dirty="0" smtClean="0">
                <a:solidFill>
                  <a:srgbClr val="000000"/>
                </a:solidFill>
                <a:latin typeface="Arial"/>
              </a:rPr>
              <a:t> </a:t>
            </a:r>
            <a:endParaRPr lang="de-DE" sz="1000" dirty="0"/>
          </a:p>
        </p:txBody>
      </p:sp>
      <p:sp>
        <p:nvSpPr>
          <p:cNvPr id="10" name="Rechteck 9"/>
          <p:cNvSpPr/>
          <p:nvPr/>
        </p:nvSpPr>
        <p:spPr>
          <a:xfrm>
            <a:off x="179390" y="260560"/>
            <a:ext cx="3401022" cy="369332"/>
          </a:xfrm>
          <a:prstGeom prst="rect">
            <a:avLst/>
          </a:prstGeom>
        </p:spPr>
        <p:txBody>
          <a:bodyPr wrap="square">
            <a:spAutoFit/>
          </a:bodyPr>
          <a:lstStyle/>
          <a:p>
            <a:r>
              <a:rPr lang="de-DE" sz="1800" u="sng" dirty="0">
                <a:solidFill>
                  <a:srgbClr val="000000"/>
                </a:solidFill>
                <a:latin typeface="Arial"/>
              </a:rPr>
              <a:t>Planzustand 3.2 </a:t>
            </a:r>
            <a:r>
              <a:rPr lang="de-DE" sz="1800" u="sng" dirty="0" smtClean="0">
                <a:solidFill>
                  <a:srgbClr val="000000"/>
                </a:solidFill>
                <a:latin typeface="Arial"/>
              </a:rPr>
              <a:t>(</a:t>
            </a:r>
            <a:r>
              <a:rPr lang="de-DE" sz="1800" u="sng" dirty="0">
                <a:solidFill>
                  <a:srgbClr val="000000"/>
                </a:solidFill>
                <a:latin typeface="Arial"/>
              </a:rPr>
              <a:t>Abriegelung) </a:t>
            </a:r>
            <a:endParaRPr lang="de-DE" sz="1000" dirty="0">
              <a:solidFill>
                <a:srgbClr val="000000"/>
              </a:solidFill>
              <a:latin typeface="Aria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505" y="980659"/>
            <a:ext cx="3462415" cy="4780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50" y="980659"/>
            <a:ext cx="3504616" cy="48246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hteck 10"/>
          <p:cNvSpPr/>
          <p:nvPr/>
        </p:nvSpPr>
        <p:spPr>
          <a:xfrm>
            <a:off x="179390" y="548600"/>
            <a:ext cx="2031325" cy="369332"/>
          </a:xfrm>
          <a:prstGeom prst="rect">
            <a:avLst/>
          </a:prstGeom>
        </p:spPr>
        <p:txBody>
          <a:bodyPr wrap="none">
            <a:spAutoFit/>
          </a:bodyPr>
          <a:lstStyle/>
          <a:p>
            <a:r>
              <a:rPr lang="de-DE" sz="1600" b="1" dirty="0" smtClean="0">
                <a:solidFill>
                  <a:srgbClr val="000000"/>
                </a:solidFill>
                <a:latin typeface="Arial"/>
              </a:rPr>
              <a:t>Ergebnis:</a:t>
            </a:r>
            <a:r>
              <a:rPr lang="de-DE" sz="1800" dirty="0">
                <a:solidFill>
                  <a:srgbClr val="000000"/>
                </a:solidFill>
                <a:latin typeface="Arial"/>
              </a:rPr>
              <a:t>	</a:t>
            </a:r>
          </a:p>
        </p:txBody>
      </p:sp>
    </p:spTree>
    <p:extLst>
      <p:ext uri="{BB962C8B-B14F-4D97-AF65-F5344CB8AC3E}">
        <p14:creationId xmlns:p14="http://schemas.microsoft.com/office/powerpoint/2010/main" val="873147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umsplatzhalter 2"/>
          <p:cNvSpPr>
            <a:spLocks noGrp="1"/>
          </p:cNvSpPr>
          <p:nvPr>
            <p:ph type="dt" sz="half" idx="10"/>
          </p:nvPr>
        </p:nvSpPr>
        <p:spPr/>
        <p:txBody>
          <a:bodyPr/>
          <a:lstStyle/>
          <a:p>
            <a:pPr>
              <a:defRPr/>
            </a:pPr>
            <a:r>
              <a:rPr lang="de-DE" smtClean="0"/>
              <a:t>28.8.2018</a:t>
            </a:r>
            <a:endParaRPr lang="de-DE"/>
          </a:p>
        </p:txBody>
      </p:sp>
      <p:sp>
        <p:nvSpPr>
          <p:cNvPr id="4" name="Fußzeilenplatzhalter 3"/>
          <p:cNvSpPr>
            <a:spLocks noGrp="1"/>
          </p:cNvSpPr>
          <p:nvPr>
            <p:ph type="ftr" sz="quarter" idx="11"/>
          </p:nvPr>
        </p:nvSpPr>
        <p:spPr/>
        <p:txBody>
          <a:bodyPr/>
          <a:lstStyle/>
          <a:p>
            <a:pPr>
              <a:defRPr/>
            </a:pPr>
            <a:r>
              <a:rPr lang="en-US" sz="1400" dirty="0" err="1" smtClean="0"/>
              <a:t>Stadt</a:t>
            </a:r>
            <a:r>
              <a:rPr lang="en-US" sz="1400" dirty="0" smtClean="0"/>
              <a:t> Halle (Saale) - </a:t>
            </a:r>
            <a:r>
              <a:rPr lang="en-US" sz="1400" dirty="0" err="1" smtClean="0"/>
              <a:t>Beigeordnetenkonferenz</a:t>
            </a:r>
            <a:endParaRPr lang="de-DE" sz="1400" dirty="0"/>
          </a:p>
        </p:txBody>
      </p:sp>
      <p:sp>
        <p:nvSpPr>
          <p:cNvPr id="5" name="Foliennummernplatzhalter 4"/>
          <p:cNvSpPr>
            <a:spLocks noGrp="1"/>
          </p:cNvSpPr>
          <p:nvPr>
            <p:ph type="sldNum" sz="quarter" idx="12"/>
          </p:nvPr>
        </p:nvSpPr>
        <p:spPr/>
        <p:txBody>
          <a:bodyPr/>
          <a:lstStyle/>
          <a:p>
            <a:pPr>
              <a:defRPr/>
            </a:pPr>
            <a:fld id="{C73416EF-971C-4322-8216-585C97F9F3EA}" type="slidenum">
              <a:rPr lang="de-DE" smtClean="0"/>
              <a:pPr>
                <a:defRPr/>
              </a:pPr>
              <a:t>6</a:t>
            </a:fld>
            <a:endParaRPr lang="de-DE"/>
          </a:p>
        </p:txBody>
      </p:sp>
      <p:sp>
        <p:nvSpPr>
          <p:cNvPr id="9" name="Rechteck 8"/>
          <p:cNvSpPr/>
          <p:nvPr/>
        </p:nvSpPr>
        <p:spPr>
          <a:xfrm>
            <a:off x="250322" y="1115452"/>
            <a:ext cx="8426134" cy="369332"/>
          </a:xfrm>
          <a:prstGeom prst="rect">
            <a:avLst/>
          </a:prstGeom>
        </p:spPr>
        <p:txBody>
          <a:bodyPr wrap="square">
            <a:spAutoFit/>
          </a:bodyPr>
          <a:lstStyle/>
          <a:p>
            <a:r>
              <a:rPr lang="de-DE" kern="0" dirty="0" smtClean="0">
                <a:solidFill>
                  <a:srgbClr val="131313"/>
                </a:solidFill>
                <a:latin typeface="TheSansOsF SemiBold"/>
              </a:rPr>
              <a:t>Aufweitung </a:t>
            </a:r>
            <a:r>
              <a:rPr lang="de-DE" kern="0" dirty="0">
                <a:solidFill>
                  <a:srgbClr val="131313"/>
                </a:solidFill>
                <a:latin typeface="TheSansOsF SemiBold"/>
              </a:rPr>
              <a:t>von Engstellen im Mühlgraben bzw. Abriegelung des Mühlgrabens</a:t>
            </a:r>
          </a:p>
        </p:txBody>
      </p:sp>
      <p:sp>
        <p:nvSpPr>
          <p:cNvPr id="10" name="Rechteck 9"/>
          <p:cNvSpPr/>
          <p:nvPr/>
        </p:nvSpPr>
        <p:spPr>
          <a:xfrm>
            <a:off x="827584" y="1988840"/>
            <a:ext cx="2995793" cy="369332"/>
          </a:xfrm>
          <a:prstGeom prst="rect">
            <a:avLst/>
          </a:prstGeom>
        </p:spPr>
        <p:txBody>
          <a:bodyPr wrap="square">
            <a:spAutoFit/>
          </a:bodyPr>
          <a:lstStyle/>
          <a:p>
            <a:r>
              <a:rPr lang="de-DE" u="sng" kern="0" dirty="0" smtClean="0">
                <a:solidFill>
                  <a:srgbClr val="131313"/>
                </a:solidFill>
                <a:latin typeface="TheSansOsF SemiBold"/>
              </a:rPr>
              <a:t>Ergebnis:</a:t>
            </a:r>
            <a:endParaRPr lang="de-DE" u="sng" kern="0" dirty="0">
              <a:solidFill>
                <a:srgbClr val="131313"/>
              </a:solidFill>
              <a:latin typeface="TheSansOsF SemiBold"/>
            </a:endParaRPr>
          </a:p>
        </p:txBody>
      </p:sp>
      <p:sp>
        <p:nvSpPr>
          <p:cNvPr id="11" name="Textfeld 10"/>
          <p:cNvSpPr txBox="1"/>
          <p:nvPr/>
        </p:nvSpPr>
        <p:spPr>
          <a:xfrm>
            <a:off x="827584" y="2492896"/>
            <a:ext cx="7632848" cy="1754326"/>
          </a:xfrm>
          <a:prstGeom prst="rect">
            <a:avLst/>
          </a:prstGeom>
          <a:noFill/>
        </p:spPr>
        <p:txBody>
          <a:bodyPr wrap="square" rtlCol="0">
            <a:spAutoFit/>
          </a:bodyPr>
          <a:lstStyle/>
          <a:p>
            <a:r>
              <a:rPr lang="de-DE" dirty="0"/>
              <a:t>Durch eine Aufweitung der Engstellen an den ehemaligen Mühlen (Planzustand 3.1) treten keine merklichen Differenzen auf. An beiden Standorten kommt es zu einer breiten Querströmung aus der Stromsaale, die die Verhältnisse im Mühlgraben überlagert. Unter diesem Gesichtspunkt würde voraussichtlich auch eine durchgehende Aufweitung des </a:t>
            </a:r>
            <a:r>
              <a:rPr lang="de-DE" dirty="0" smtClean="0"/>
              <a:t>Gerinnes </a:t>
            </a:r>
            <a:r>
              <a:rPr lang="de-DE" dirty="0"/>
              <a:t>keine maßgebliche Verbesserung bewirken. </a:t>
            </a:r>
          </a:p>
        </p:txBody>
      </p:sp>
    </p:spTree>
    <p:extLst>
      <p:ext uri="{BB962C8B-B14F-4D97-AF65-F5344CB8AC3E}">
        <p14:creationId xmlns:p14="http://schemas.microsoft.com/office/powerpoint/2010/main" val="2642704923"/>
      </p:ext>
    </p:extLst>
  </p:cSld>
  <p:clrMapOvr>
    <a:masterClrMapping/>
  </p:clrMapOvr>
</p:sld>
</file>

<file path=ppt/theme/theme1.xml><?xml version="1.0" encoding="utf-8"?>
<a:theme xmlns:a="http://schemas.openxmlformats.org/drawingml/2006/main" name="4_Highway">
  <a:themeElements>
    <a:clrScheme name="Highway 4">
      <a:dk1>
        <a:srgbClr val="131313"/>
      </a:dk1>
      <a:lt1>
        <a:srgbClr val="FFFFFF"/>
      </a:lt1>
      <a:dk2>
        <a:srgbClr val="FFFFFF"/>
      </a:dk2>
      <a:lt2>
        <a:srgbClr val="FFFFFF"/>
      </a:lt2>
      <a:accent1>
        <a:srgbClr val="3366CC"/>
      </a:accent1>
      <a:accent2>
        <a:srgbClr val="00B000"/>
      </a:accent2>
      <a:accent3>
        <a:srgbClr val="FFFFFF"/>
      </a:accent3>
      <a:accent4>
        <a:srgbClr val="0E0E0E"/>
      </a:accent4>
      <a:accent5>
        <a:srgbClr val="ADB8E2"/>
      </a:accent5>
      <a:accent6>
        <a:srgbClr val="009F00"/>
      </a:accent6>
      <a:hlink>
        <a:srgbClr val="66CCFF"/>
      </a:hlink>
      <a:folHlink>
        <a:srgbClr val="FFE701"/>
      </a:folHlink>
    </a:clrScheme>
    <a:fontScheme name="Highway">
      <a:majorFont>
        <a:latin typeface="TheSansOsF SemiBold"/>
        <a:ea typeface="Osaka"/>
        <a:cs typeface="Osaka"/>
      </a:majorFont>
      <a:minorFont>
        <a:latin typeface="TheSansOsF SemiLight"/>
        <a:ea typeface="Osaka"/>
        <a:cs typeface="Osak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3600" b="0" i="0" u="none" strike="noStrike" cap="none" normalizeH="0" baseline="0">
            <a:ln>
              <a:noFill/>
            </a:ln>
            <a:solidFill>
              <a:schemeClr val="tx1"/>
            </a:solidFill>
            <a:effectLst/>
            <a:latin typeface="TheSansOsF SemiBold" pitchFamily="16" charset="0"/>
            <a:ea typeface="ＭＳ Ｐゴシック" pitchFamily="-112" charset="-128"/>
            <a:cs typeface="ＭＳ Ｐゴシック" pitchFamily="-11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3600" b="0" i="0" u="none" strike="noStrike" cap="none" normalizeH="0" baseline="0">
            <a:ln>
              <a:noFill/>
            </a:ln>
            <a:solidFill>
              <a:schemeClr val="tx1"/>
            </a:solidFill>
            <a:effectLst/>
            <a:latin typeface="TheSansOsF SemiBold" pitchFamily="16" charset="0"/>
            <a:ea typeface="ＭＳ Ｐゴシック" pitchFamily="-112" charset="-128"/>
            <a:cs typeface="ＭＳ Ｐゴシック" pitchFamily="-112" charset="-128"/>
          </a:defRPr>
        </a:defPPr>
      </a:lstStyle>
    </a:lnDef>
  </a:objectDefaults>
  <a:extraClrSchemeLst>
    <a:extraClrScheme>
      <a:clrScheme name="Highway 1">
        <a:dk1>
          <a:srgbClr val="003366"/>
        </a:dk1>
        <a:lt1>
          <a:srgbClr val="FFFFFF"/>
        </a:lt1>
        <a:dk2>
          <a:srgbClr val="28863C"/>
        </a:dk2>
        <a:lt2>
          <a:srgbClr val="FFFFFF"/>
        </a:lt2>
        <a:accent1>
          <a:srgbClr val="3366CC"/>
        </a:accent1>
        <a:accent2>
          <a:srgbClr val="00B000"/>
        </a:accent2>
        <a:accent3>
          <a:srgbClr val="ACC3AF"/>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ighway 2">
        <a:dk1>
          <a:srgbClr val="777777"/>
        </a:dk1>
        <a:lt1>
          <a:srgbClr val="FFFFFF"/>
        </a:lt1>
        <a:dk2>
          <a:srgbClr val="28863C"/>
        </a:dk2>
        <a:lt2>
          <a:srgbClr val="FFFFFF"/>
        </a:lt2>
        <a:accent1>
          <a:srgbClr val="909082"/>
        </a:accent1>
        <a:accent2>
          <a:srgbClr val="809EA8"/>
        </a:accent2>
        <a:accent3>
          <a:srgbClr val="ACC3AF"/>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ighway 3">
        <a:dk1>
          <a:srgbClr val="FFFFFF"/>
        </a:dk1>
        <a:lt1>
          <a:srgbClr val="FFFFFF"/>
        </a:lt1>
        <a:dk2>
          <a:srgbClr val="FFFFFF"/>
        </a:dk2>
        <a:lt2>
          <a:srgbClr val="003366"/>
        </a:lt2>
        <a:accent1>
          <a:srgbClr val="3366CC"/>
        </a:accent1>
        <a:accent2>
          <a:srgbClr val="00B000"/>
        </a:accent2>
        <a:accent3>
          <a:srgbClr val="FFFFFF"/>
        </a:accent3>
        <a:accent4>
          <a:srgbClr val="DADADA"/>
        </a:accent4>
        <a:accent5>
          <a:srgbClr val="ADB8E2"/>
        </a:accent5>
        <a:accent6>
          <a:srgbClr val="009F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Highway 4">
        <a:dk1>
          <a:srgbClr val="131313"/>
        </a:dk1>
        <a:lt1>
          <a:srgbClr val="FFFFFF"/>
        </a:lt1>
        <a:dk2>
          <a:srgbClr val="FFFFFF"/>
        </a:dk2>
        <a:lt2>
          <a:srgbClr val="FFFFFF"/>
        </a:lt2>
        <a:accent1>
          <a:srgbClr val="3366CC"/>
        </a:accent1>
        <a:accent2>
          <a:srgbClr val="00B000"/>
        </a:accent2>
        <a:accent3>
          <a:srgbClr val="FFFFFF"/>
        </a:accent3>
        <a:accent4>
          <a:srgbClr val="0E0E0E"/>
        </a:accent4>
        <a:accent5>
          <a:srgbClr val="ADB8E2"/>
        </a:accent5>
        <a:accent6>
          <a:srgbClr val="009F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296</Words>
  <Application>Microsoft Office PowerPoint</Application>
  <PresentationFormat>Bildschirmpräsentation (4:3)</PresentationFormat>
  <Paragraphs>46</Paragraphs>
  <Slides>6</Slides>
  <Notes>4</Notes>
  <HiddenSlides>0</HiddenSlides>
  <MMClips>0</MMClips>
  <ScaleCrop>false</ScaleCrop>
  <HeadingPairs>
    <vt:vector size="4" baseType="variant">
      <vt:variant>
        <vt:lpstr>Design</vt:lpstr>
      </vt:variant>
      <vt:variant>
        <vt:i4>1</vt:i4>
      </vt:variant>
      <vt:variant>
        <vt:lpstr>Folientitel</vt:lpstr>
      </vt:variant>
      <vt:variant>
        <vt:i4>6</vt:i4>
      </vt:variant>
    </vt:vector>
  </HeadingPairs>
  <TitlesOfParts>
    <vt:vector size="7" baseType="lpstr">
      <vt:lpstr>4_Highway</vt:lpstr>
      <vt:lpstr>PowerPoint-Präsentation</vt:lpstr>
      <vt:lpstr>PowerPoint-Präsentation</vt:lpstr>
      <vt:lpstr>PowerPoint-Präsentation</vt:lpstr>
      <vt:lpstr>PowerPoint-Präsentation</vt:lpstr>
      <vt:lpstr>PowerPoint-Präsentation</vt:lpstr>
      <vt:lpstr>PowerPoint-Präsentation</vt:lpstr>
    </vt:vector>
  </TitlesOfParts>
  <Company>Stadt Halle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Ködderitzsch, Sabine</dc:creator>
  <cp:lastModifiedBy>Ködderitzsch, Sabine</cp:lastModifiedBy>
  <cp:revision>145</cp:revision>
  <cp:lastPrinted>2015-08-18T05:38:47Z</cp:lastPrinted>
  <dcterms:created xsi:type="dcterms:W3CDTF">2015-07-13T05:33:18Z</dcterms:created>
  <dcterms:modified xsi:type="dcterms:W3CDTF">2018-08-27T13:17:36Z</dcterms:modified>
</cp:coreProperties>
</file>