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esse, Hendryk" initials="HH" lastIdx="3" clrIdx="0"/>
  <p:cmAuthor id="1" name="had92292" initials="h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7FCF6A-D33F-4906-936C-B136063E43C5}" type="datetimeFigureOut">
              <a:rPr lang="de-DE" smtClean="0"/>
              <a:t>22.04.2014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565AB3-EFC4-419C-9A41-9145DAA4161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20172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A81AA2-8E5D-4CEC-AB36-5C168C68044F}" type="slidenum">
              <a:rPr lang="de-DE"/>
              <a:pPr/>
              <a:t>1</a:t>
            </a:fld>
            <a:endParaRPr lang="de-DE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FD625-FC91-4531-840B-A533C1AF2E18}" type="datetimeFigureOut">
              <a:rPr lang="de-DE" smtClean="0"/>
              <a:t>22.04.2014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23E26-1C91-469C-88DE-A354E5CAE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65048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FD625-FC91-4531-840B-A533C1AF2E18}" type="datetimeFigureOut">
              <a:rPr lang="de-DE" smtClean="0"/>
              <a:t>22.04.2014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23E26-1C91-469C-88DE-A354E5CAE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31487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FD625-FC91-4531-840B-A533C1AF2E18}" type="datetimeFigureOut">
              <a:rPr lang="de-DE" smtClean="0"/>
              <a:t>22.04.2014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23E26-1C91-469C-88DE-A354E5CAE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42361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FD625-FC91-4531-840B-A533C1AF2E18}" type="datetimeFigureOut">
              <a:rPr lang="de-DE" smtClean="0"/>
              <a:t>22.04.2014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23E26-1C91-469C-88DE-A354E5CAE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70862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FD625-FC91-4531-840B-A533C1AF2E18}" type="datetimeFigureOut">
              <a:rPr lang="de-DE" smtClean="0"/>
              <a:t>22.04.2014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23E26-1C91-469C-88DE-A354E5CAE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08007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FD625-FC91-4531-840B-A533C1AF2E18}" type="datetimeFigureOut">
              <a:rPr lang="de-DE" smtClean="0"/>
              <a:t>22.04.2014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23E26-1C91-469C-88DE-A354E5CAE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20758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FD625-FC91-4531-840B-A533C1AF2E18}" type="datetimeFigureOut">
              <a:rPr lang="de-DE" smtClean="0"/>
              <a:t>22.04.2014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23E26-1C91-469C-88DE-A354E5CAE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68097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FD625-FC91-4531-840B-A533C1AF2E18}" type="datetimeFigureOut">
              <a:rPr lang="de-DE" smtClean="0"/>
              <a:t>22.04.2014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23E26-1C91-469C-88DE-A354E5CAE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95077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FD625-FC91-4531-840B-A533C1AF2E18}" type="datetimeFigureOut">
              <a:rPr lang="de-DE" smtClean="0"/>
              <a:t>22.04.2014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23E26-1C91-469C-88DE-A354E5CAE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5140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FD625-FC91-4531-840B-A533C1AF2E18}" type="datetimeFigureOut">
              <a:rPr lang="de-DE" smtClean="0"/>
              <a:t>22.04.2014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23E26-1C91-469C-88DE-A354E5CAE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85611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FD625-FC91-4531-840B-A533C1AF2E18}" type="datetimeFigureOut">
              <a:rPr lang="de-DE" smtClean="0"/>
              <a:t>22.04.2014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23E26-1C91-469C-88DE-A354E5CAE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4722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5FD625-FC91-4531-840B-A533C1AF2E18}" type="datetimeFigureOut">
              <a:rPr lang="de-DE" smtClean="0"/>
              <a:t>22.04.2014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23E26-1C91-469C-88DE-A354E5CAE70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23094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>
                <a:latin typeface="Arial" charset="0"/>
              </a:rPr>
              <a:t>Perspektive Paulusviertel 20.02.14</a:t>
            </a:r>
            <a:endParaRPr lang="de-DE" sz="14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b="1" dirty="0" smtClean="0">
                <a:latin typeface="Arial" panose="020B0604020202020204" pitchFamily="34" charset="0"/>
                <a:cs typeface="Arial" panose="020B0604020202020204" pitchFamily="34" charset="0"/>
              </a:rPr>
              <a:t>Anlage zu V/2014/12731</a:t>
            </a:r>
            <a:endParaRPr lang="de-DE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Grafik 7" descr="Übersicht_Paulusviertel2012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5224" y="0"/>
            <a:ext cx="4464496" cy="6310452"/>
          </a:xfrm>
          <a:prstGeom prst="rect">
            <a:avLst/>
          </a:prstGeom>
        </p:spPr>
      </p:pic>
      <p:sp>
        <p:nvSpPr>
          <p:cNvPr id="10" name="Textfeld 9"/>
          <p:cNvSpPr txBox="1"/>
          <p:nvPr/>
        </p:nvSpPr>
        <p:spPr>
          <a:xfrm>
            <a:off x="4788024" y="1484784"/>
            <a:ext cx="3816424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Parkraumanalyse</a:t>
            </a:r>
          </a:p>
          <a:p>
            <a:endParaRPr lang="de-DE" sz="26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dirty="0" smtClean="0"/>
              <a:t>0,37 KFZ je </a:t>
            </a:r>
            <a:r>
              <a:rPr lang="de-DE" sz="2000" dirty="0"/>
              <a:t>Einwohner </a:t>
            </a:r>
            <a:r>
              <a:rPr lang="de-DE" sz="2000" dirty="0" smtClean="0"/>
              <a:t>= ein Viertel unter Stadtdurchschnitt (0,48 KFZ je Einwohner)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dirty="0" smtClean="0"/>
              <a:t>auf öffentlichen und privaten Stellflächen zusammen genug Platz für alle gemeldeten KFZ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sz="2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dirty="0" smtClean="0"/>
              <a:t>nachts vor allem KFZ der Bewohner, tagsüber auch von anderen Nutzern </a:t>
            </a:r>
            <a:br>
              <a:rPr lang="de-DE" sz="2000" dirty="0" smtClean="0"/>
            </a:br>
            <a:r>
              <a:rPr lang="de-DE" sz="2000" dirty="0" smtClean="0"/>
              <a:t>(v.a. </a:t>
            </a:r>
            <a:r>
              <a:rPr lang="de-DE" sz="2000" dirty="0" err="1" smtClean="0"/>
              <a:t>Langzeitparker</a:t>
            </a:r>
            <a:r>
              <a:rPr lang="de-DE" sz="2000" dirty="0" smtClean="0"/>
              <a:t>)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1619672" y="79464"/>
            <a:ext cx="3201517" cy="1477328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de-DE" sz="1200" b="1" dirty="0" smtClean="0"/>
              <a:t>Öffentlicher Parkraum vs. gemeldete KFZ</a:t>
            </a:r>
          </a:p>
          <a:p>
            <a:pPr>
              <a:lnSpc>
                <a:spcPct val="150000"/>
              </a:lnSpc>
            </a:pPr>
            <a:r>
              <a:rPr lang="de-DE" sz="1200" dirty="0"/>
              <a:t>	</a:t>
            </a:r>
            <a:r>
              <a:rPr lang="de-DE" sz="1200" dirty="0" smtClean="0"/>
              <a:t>mehr KFZ als Parkraum</a:t>
            </a:r>
          </a:p>
          <a:p>
            <a:pPr>
              <a:lnSpc>
                <a:spcPct val="150000"/>
              </a:lnSpc>
            </a:pPr>
            <a:r>
              <a:rPr lang="de-DE" sz="1200" dirty="0"/>
              <a:t>	</a:t>
            </a:r>
            <a:r>
              <a:rPr lang="de-DE" sz="1200" dirty="0" smtClean="0"/>
              <a:t>ausgeglichen</a:t>
            </a:r>
          </a:p>
          <a:p>
            <a:pPr>
              <a:lnSpc>
                <a:spcPct val="150000"/>
              </a:lnSpc>
            </a:pPr>
            <a:r>
              <a:rPr lang="de-DE" sz="1200" dirty="0"/>
              <a:t>	</a:t>
            </a:r>
            <a:r>
              <a:rPr lang="de-DE" sz="1200" dirty="0" smtClean="0"/>
              <a:t>mehr Parkraum als KFZ</a:t>
            </a:r>
          </a:p>
          <a:p>
            <a:pPr>
              <a:lnSpc>
                <a:spcPct val="150000"/>
              </a:lnSpc>
            </a:pPr>
            <a:r>
              <a:rPr lang="de-DE" sz="1200" dirty="0"/>
              <a:t>	</a:t>
            </a:r>
            <a:r>
              <a:rPr lang="de-DE" sz="1200" dirty="0" smtClean="0"/>
              <a:t>Parkverbot</a:t>
            </a:r>
            <a:endParaRPr lang="de-DE" sz="1200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04664"/>
            <a:ext cx="560881" cy="109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12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</Words>
  <Application>Microsoft Office PowerPoint</Application>
  <PresentationFormat>Bildschirmpräsentation (4:3)</PresentationFormat>
  <Paragraphs>15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Larissa</vt:lpstr>
      <vt:lpstr>PowerPoint-Präsentation</vt:lpstr>
    </vt:vector>
  </TitlesOfParts>
  <Company>Stadt Halle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Saupe, Holger</dc:creator>
  <cp:lastModifiedBy>Schönberg, Andrea</cp:lastModifiedBy>
  <cp:revision>6</cp:revision>
  <dcterms:created xsi:type="dcterms:W3CDTF">2014-02-18T10:38:16Z</dcterms:created>
  <dcterms:modified xsi:type="dcterms:W3CDTF">2014-04-22T07:45:24Z</dcterms:modified>
</cp:coreProperties>
</file>