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85" r:id="rId3"/>
    <p:sldId id="296" r:id="rId4"/>
    <p:sldId id="293" r:id="rId5"/>
    <p:sldId id="287" r:id="rId6"/>
    <p:sldId id="289" r:id="rId7"/>
    <p:sldId id="294" r:id="rId8"/>
    <p:sldId id="295" r:id="rId9"/>
  </p:sldIdLst>
  <p:sldSz cx="9144000" cy="6858000" type="screen4x3"/>
  <p:notesSz cx="6797675" cy="9926638"/>
  <p:defaultTextStyle>
    <a:lvl1pPr marL="0" algn="l" rtl="0" latinLnBrk="0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de-DE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000F"/>
    <a:srgbClr val="A0A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B301B821-A1FF-4177-AEE7-76D212191A09}" styleName="Medium Style 9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9DCAF9ED-07DC-4A11-8D7F-57B35C25682E}" styleName="Medium Style 10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793D81CF-94F2-401A-BA57-92F5A7B2D0C5}" styleName="Medium Style 8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5FD0F851-EC5A-4D38-B0AD-8093EC10F338}" styleName="Light Style 6">
    <a:wholeTbl>
      <a:tcTxStyle>
        <a:fontRef idx="minor">
          <a:scrgbClr r="0" g="0" b="0"/>
        </a:fontRef>
        <a:schemeClr val="accent5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1FECB4D8-DB02-4DC6-A0A2-4F2EBAE1DC90}" styleName="Medium Style 1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3B4B98B0-60AC-42C2-AFA5-B58CD77FA1E5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0E3FDE45-AF77-4B5C-9715-49D594BDF05E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2" autoAdjust="0"/>
    <p:restoredTop sz="87784" autoAdjust="0"/>
  </p:normalViewPr>
  <p:slideViewPr>
    <p:cSldViewPr>
      <p:cViewPr>
        <p:scale>
          <a:sx n="102" d="100"/>
          <a:sy n="102" d="100"/>
        </p:scale>
        <p:origin x="-16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/>
          <a:lstStyle/>
          <a:p>
            <a:endParaRPr lang="de-DE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/>
          <a:lstStyle/>
          <a:p>
            <a:fld id="{31555DB1-8736-42A3-B48D-2B08FB93332A}" type="datetimeFigureOut">
              <a:rPr lang="de-DE" smtClean="0"/>
              <a:pPr/>
              <a:t>16.04.2018</a:t>
            </a:fld>
            <a:endParaRPr lang="de-DE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/>
          <a:lstStyle/>
          <a:p>
            <a:endParaRPr lang="de-DE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/>
          <a:lstStyle/>
          <a:p>
            <a:fld id="{5400D380-E0D7-4EB1-B91E-BFCC7DA7F29D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535674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/>
          <a:lstStyle/>
          <a:p>
            <a:endParaRPr lang="de-DE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/>
          <a:lstStyle/>
          <a:p>
            <a:fld id="{0BDB199F-A56C-4049-BA04-1447030960FF}" type="datetimeFigureOut">
              <a:pPr/>
              <a:t>16.04.2018</a:t>
            </a:fld>
            <a:endParaRPr lang="de-DE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anchor="ctr"/>
          <a:lstStyle/>
          <a:p>
            <a:endParaRPr lang="de-DE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/>
          <a:lstStyle/>
          <a:p>
            <a:endParaRPr lang="de-DE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/>
          <a:lstStyle/>
          <a:p>
            <a:fld id="{B3A019F3-8596-4028-9847-CBD3A185B07A}" type="slidenum"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7614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de-DE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019F3-8596-4028-9847-CBD3A185B07A}" type="slidenum">
              <a:rPr lang="de-DE" smtClean="0"/>
              <a:pPr/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019F3-8596-4028-9847-CBD3A185B07A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18141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019F3-8596-4028-9847-CBD3A185B07A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4021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019F3-8596-4028-9847-CBD3A185B07A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85730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019F3-8596-4028-9847-CBD3A185B07A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9836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019F3-8596-4028-9847-CBD3A185B07A}" type="slidenum">
              <a:rPr lang="de-DE" smtClean="0"/>
              <a:pPr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6724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019F3-8596-4028-9847-CBD3A185B07A}" type="slidenum">
              <a:rPr lang="de-DE" smtClean="0"/>
              <a:pPr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73434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A019F3-8596-4028-9847-CBD3A185B07A}" type="slidenum">
              <a:rPr lang="de-DE" smtClean="0"/>
              <a:pPr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98912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"/>
          <p:cNvSpPr/>
          <p:nvPr userDrawn="1"/>
        </p:nvSpPr>
        <p:spPr>
          <a:xfrm>
            <a:off x="-1960" y="3505200"/>
            <a:ext cx="9144000" cy="1140680"/>
          </a:xfrm>
          <a:prstGeom prst="rect">
            <a:avLst/>
          </a:prstGeom>
          <a:solidFill>
            <a:srgbClr val="E3000F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2" name="Rectangle 2"/>
          <p:cNvSpPr>
            <a:spLocks noGrp="1"/>
          </p:cNvSpPr>
          <p:nvPr>
            <p:ph type="ctrTitle"/>
          </p:nvPr>
        </p:nvSpPr>
        <p:spPr>
          <a:xfrm>
            <a:off x="228600" y="4114800"/>
            <a:ext cx="7239000" cy="533400"/>
          </a:xfrm>
          <a:noFill/>
        </p:spPr>
        <p:txBody>
          <a:bodyPr vert="horz"/>
          <a:lstStyle>
            <a:lvl1pPr algn="l" eaLnBrk="1" latinLnBrk="0" hangingPunct="1">
              <a:defRPr kumimoji="0" lang="de-DE" sz="2000" b="0" cap="all" spc="150" baseline="0">
                <a:solidFill>
                  <a:schemeClr val="bg1"/>
                </a:solidFill>
              </a:defRPr>
            </a:lvl1pPr>
            <a:extLst/>
          </a:lstStyle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subTitle" idx="1" hasCustomPrompt="1"/>
          </p:nvPr>
        </p:nvSpPr>
        <p:spPr>
          <a:xfrm>
            <a:off x="228600" y="4706112"/>
            <a:ext cx="6934200" cy="228600"/>
          </a:xfrm>
          <a:solidFill>
            <a:schemeClr val="bg1"/>
          </a:solidFill>
        </p:spPr>
        <p:txBody>
          <a:bodyPr/>
          <a:lstStyle>
            <a:lvl1pPr marL="0" indent="0" algn="l" eaLnBrk="1" latinLnBrk="0" hangingPunct="1">
              <a:buNone/>
              <a:defRPr kumimoji="0" lang="de-DE" sz="1100" b="1">
                <a:solidFill>
                  <a:schemeClr val="accent4">
                    <a:shade val="50000"/>
                  </a:schemeClr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kumimoji="0" lang="de-DE"/>
              <a:t>Zum Hinzufügen von Informationen zum Autor klicken</a:t>
            </a:r>
          </a:p>
        </p:txBody>
      </p:sp>
      <p:sp>
        <p:nvSpPr>
          <p:cNvPr id="15" name="Rectangle 15"/>
          <p:cNvSpPr>
            <a:spLocks noGrp="1"/>
          </p:cNvSpPr>
          <p:nvPr>
            <p:ph type="sldNum" sz="quarter" idx="11"/>
          </p:nvPr>
        </p:nvSpPr>
        <p:spPr>
          <a:xfrm>
            <a:off x="6477000" y="6477000"/>
            <a:ext cx="1021080" cy="304800"/>
          </a:xfrm>
        </p:spPr>
        <p:txBody>
          <a:bodyPr anchor="ctr"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16" name="Rectangl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de-DE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228600" y="6477000"/>
            <a:ext cx="1600200" cy="304800"/>
          </a:xfrm>
        </p:spPr>
        <p:txBody>
          <a:bodyPr anchor="ctr"/>
          <a:lstStyle>
            <a:lvl1pPr algn="l" eaLnBrk="1" latinLnBrk="0" hangingPunct="1">
              <a:defRPr kumimoji="0" lang="de-DE">
                <a:solidFill>
                  <a:srgbClr val="A0A0A0"/>
                </a:solidFill>
              </a:defRPr>
            </a:lvl1pPr>
            <a:extLst/>
          </a:lstStyle>
          <a:p>
            <a:fld id="{5A8D346D-A53F-433C-9D37-45A337EA482C}" type="datetime1">
              <a:pPr/>
              <a:t>16.04.2018</a:t>
            </a:fld>
            <a:endParaRPr kumimoji="0" lang="de-DE"/>
          </a:p>
        </p:txBody>
      </p:sp>
      <p:sp>
        <p:nvSpPr>
          <p:cNvPr id="12" name="Rectangle 11"/>
          <p:cNvSpPr/>
          <p:nvPr userDrawn="1"/>
        </p:nvSpPr>
        <p:spPr>
          <a:xfrm>
            <a:off x="0" y="4645880"/>
            <a:ext cx="9144000" cy="27432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166320"/>
            <a:ext cx="1691680" cy="1691680"/>
          </a:xfrm>
          <a:prstGeom prst="rect">
            <a:avLst/>
          </a:prstGeom>
        </p:spPr>
      </p:pic>
      <p:sp>
        <p:nvSpPr>
          <p:cNvPr id="6" name="Textfeld 5"/>
          <p:cNvSpPr txBox="1"/>
          <p:nvPr userDrawn="1"/>
        </p:nvSpPr>
        <p:spPr>
          <a:xfrm>
            <a:off x="251520" y="5487874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>
                <a:solidFill>
                  <a:srgbClr val="E3000F"/>
                </a:solidFill>
                <a:latin typeface="Museo Sans 500"/>
              </a:rPr>
              <a:t>Bau einer Mehrzwecksporthalle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gesordn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37" name="Rectangle 37"/>
          <p:cNvSpPr>
            <a:spLocks noGrp="1"/>
          </p:cNvSpPr>
          <p:nvPr>
            <p:ph type="body" sz="quarter" idx="13" hasCustomPrompt="1"/>
          </p:nvPr>
        </p:nvSpPr>
        <p:spPr>
          <a:xfrm>
            <a:off x="310896" y="3810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43" name="Rectangle 37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" y="838200"/>
            <a:ext cx="7391400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41" name="Rectangle 37"/>
          <p:cNvSpPr>
            <a:spLocks noGrp="1"/>
          </p:cNvSpPr>
          <p:nvPr>
            <p:ph type="body" sz="quarter" idx="17" hasCustomPrompt="1"/>
          </p:nvPr>
        </p:nvSpPr>
        <p:spPr>
          <a:xfrm>
            <a:off x="310896" y="12954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45" name="Rectangle 37"/>
          <p:cNvSpPr>
            <a:spLocks noGrp="1"/>
          </p:cNvSpPr>
          <p:nvPr>
            <p:ph type="body" sz="quarter" idx="19" hasCustomPrompt="1"/>
          </p:nvPr>
        </p:nvSpPr>
        <p:spPr>
          <a:xfrm>
            <a:off x="310896" y="17526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 baseline="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47" name="Rectangle 37"/>
          <p:cNvSpPr>
            <a:spLocks noGrp="1"/>
          </p:cNvSpPr>
          <p:nvPr>
            <p:ph type="body" sz="quarter" idx="21" hasCustomPrompt="1"/>
          </p:nvPr>
        </p:nvSpPr>
        <p:spPr>
          <a:xfrm>
            <a:off x="310896" y="22098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 baseline="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49" name="Rectangle 37"/>
          <p:cNvSpPr>
            <a:spLocks noGrp="1"/>
          </p:cNvSpPr>
          <p:nvPr>
            <p:ph type="body" sz="quarter" idx="23" hasCustomPrompt="1"/>
          </p:nvPr>
        </p:nvSpPr>
        <p:spPr>
          <a:xfrm>
            <a:off x="310896" y="26670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51" name="Rectangle 37"/>
          <p:cNvSpPr>
            <a:spLocks noGrp="1"/>
          </p:cNvSpPr>
          <p:nvPr>
            <p:ph type="body" sz="quarter" idx="25" hasCustomPrompt="1"/>
          </p:nvPr>
        </p:nvSpPr>
        <p:spPr>
          <a:xfrm>
            <a:off x="310896" y="31242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53" name="Rectangle 37"/>
          <p:cNvSpPr>
            <a:spLocks noGrp="1"/>
          </p:cNvSpPr>
          <p:nvPr>
            <p:ph type="body" sz="quarter" idx="27" hasCustomPrompt="1"/>
          </p:nvPr>
        </p:nvSpPr>
        <p:spPr>
          <a:xfrm>
            <a:off x="310896" y="35814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55" name="Rectangle 37"/>
          <p:cNvSpPr>
            <a:spLocks noGrp="1"/>
          </p:cNvSpPr>
          <p:nvPr>
            <p:ph type="body" sz="quarter" idx="29" hasCustomPrompt="1"/>
          </p:nvPr>
        </p:nvSpPr>
        <p:spPr>
          <a:xfrm>
            <a:off x="310896" y="40386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 baseline="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57" name="Rectangle 37"/>
          <p:cNvSpPr>
            <a:spLocks noGrp="1"/>
          </p:cNvSpPr>
          <p:nvPr>
            <p:ph type="body" sz="quarter" idx="31" hasCustomPrompt="1"/>
          </p:nvPr>
        </p:nvSpPr>
        <p:spPr>
          <a:xfrm>
            <a:off x="310896" y="44958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26" name="Rectangle 37"/>
          <p:cNvSpPr>
            <a:spLocks noGrp="1"/>
          </p:cNvSpPr>
          <p:nvPr>
            <p:ph type="body" sz="quarter" idx="33" hasCustomPrompt="1"/>
          </p:nvPr>
        </p:nvSpPr>
        <p:spPr>
          <a:xfrm>
            <a:off x="310896" y="49530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28" name="Rectangle 37"/>
          <p:cNvSpPr>
            <a:spLocks noGrp="1"/>
          </p:cNvSpPr>
          <p:nvPr>
            <p:ph type="body" sz="quarter" idx="35" hasCustomPrompt="1"/>
          </p:nvPr>
        </p:nvSpPr>
        <p:spPr>
          <a:xfrm>
            <a:off x="310896" y="54102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98" name="Rectangle 37"/>
          <p:cNvSpPr>
            <a:spLocks noGrp="1"/>
          </p:cNvSpPr>
          <p:nvPr>
            <p:ph type="body" sz="quarter" idx="14" hasCustomPrompt="1"/>
          </p:nvPr>
        </p:nvSpPr>
        <p:spPr>
          <a:xfrm>
            <a:off x="7696200" y="381000"/>
            <a:ext cx="685800" cy="228600"/>
          </a:xfrm>
          <a:solidFill>
            <a:srgbClr val="E3000F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lang="de-DE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 dirty="0"/>
              <a:t>Seite Nr.</a:t>
            </a:r>
          </a:p>
        </p:txBody>
      </p:sp>
      <p:sp>
        <p:nvSpPr>
          <p:cNvPr id="44" name="Rectangle 37"/>
          <p:cNvSpPr>
            <a:spLocks noGrp="1"/>
          </p:cNvSpPr>
          <p:nvPr>
            <p:ph type="body" sz="quarter" idx="16" hasCustomPrompt="1"/>
          </p:nvPr>
        </p:nvSpPr>
        <p:spPr>
          <a:xfrm>
            <a:off x="7696200" y="8382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 dirty="0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 dirty="0"/>
              <a:t>Seite Nr.</a:t>
            </a:r>
          </a:p>
        </p:txBody>
      </p:sp>
      <p:sp>
        <p:nvSpPr>
          <p:cNvPr id="42" name="Rectangle 37"/>
          <p:cNvSpPr>
            <a:spLocks noGrp="1"/>
          </p:cNvSpPr>
          <p:nvPr>
            <p:ph type="body" sz="quarter" idx="18" hasCustomPrompt="1"/>
          </p:nvPr>
        </p:nvSpPr>
        <p:spPr>
          <a:xfrm>
            <a:off x="7696200" y="12954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/>
              <a:t>Seite Nr.</a:t>
            </a:r>
          </a:p>
        </p:txBody>
      </p:sp>
      <p:sp>
        <p:nvSpPr>
          <p:cNvPr id="46" name="Rectangle 37"/>
          <p:cNvSpPr>
            <a:spLocks noGrp="1"/>
          </p:cNvSpPr>
          <p:nvPr>
            <p:ph type="body" sz="quarter" idx="20" hasCustomPrompt="1"/>
          </p:nvPr>
        </p:nvSpPr>
        <p:spPr>
          <a:xfrm>
            <a:off x="7696200" y="17526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/>
              <a:t>Seite Nr.</a:t>
            </a:r>
          </a:p>
        </p:txBody>
      </p:sp>
      <p:sp>
        <p:nvSpPr>
          <p:cNvPr id="48" name="Rectangle 37"/>
          <p:cNvSpPr>
            <a:spLocks noGrp="1"/>
          </p:cNvSpPr>
          <p:nvPr>
            <p:ph type="body" sz="quarter" idx="22" hasCustomPrompt="1"/>
          </p:nvPr>
        </p:nvSpPr>
        <p:spPr>
          <a:xfrm>
            <a:off x="7696200" y="22098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/>
              <a:t>Seite Nr.</a:t>
            </a:r>
          </a:p>
        </p:txBody>
      </p:sp>
      <p:sp>
        <p:nvSpPr>
          <p:cNvPr id="50" name="Rectangle 37"/>
          <p:cNvSpPr>
            <a:spLocks noGrp="1"/>
          </p:cNvSpPr>
          <p:nvPr>
            <p:ph type="body" sz="quarter" idx="24" hasCustomPrompt="1"/>
          </p:nvPr>
        </p:nvSpPr>
        <p:spPr>
          <a:xfrm>
            <a:off x="7696200" y="26670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/>
              <a:t>Seite Nr.</a:t>
            </a:r>
          </a:p>
        </p:txBody>
      </p:sp>
      <p:sp>
        <p:nvSpPr>
          <p:cNvPr id="52" name="Rectangle 37"/>
          <p:cNvSpPr>
            <a:spLocks noGrp="1"/>
          </p:cNvSpPr>
          <p:nvPr>
            <p:ph type="body" sz="quarter" idx="26" hasCustomPrompt="1"/>
          </p:nvPr>
        </p:nvSpPr>
        <p:spPr>
          <a:xfrm>
            <a:off x="7696200" y="31242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 dirty="0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 dirty="0"/>
              <a:t>Seite Nr.</a:t>
            </a:r>
          </a:p>
        </p:txBody>
      </p:sp>
      <p:sp>
        <p:nvSpPr>
          <p:cNvPr id="54" name="Rectangle 37"/>
          <p:cNvSpPr>
            <a:spLocks noGrp="1"/>
          </p:cNvSpPr>
          <p:nvPr>
            <p:ph type="body" sz="quarter" idx="28" hasCustomPrompt="1"/>
          </p:nvPr>
        </p:nvSpPr>
        <p:spPr>
          <a:xfrm>
            <a:off x="7696200" y="35814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/>
              <a:t>Seite Nr.</a:t>
            </a:r>
          </a:p>
        </p:txBody>
      </p:sp>
      <p:sp>
        <p:nvSpPr>
          <p:cNvPr id="56" name="Rectangle 37"/>
          <p:cNvSpPr>
            <a:spLocks noGrp="1"/>
          </p:cNvSpPr>
          <p:nvPr>
            <p:ph type="body" sz="quarter" idx="30" hasCustomPrompt="1"/>
          </p:nvPr>
        </p:nvSpPr>
        <p:spPr>
          <a:xfrm>
            <a:off x="7696200" y="40386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/>
              <a:t>Seite Nr.</a:t>
            </a:r>
          </a:p>
        </p:txBody>
      </p:sp>
      <p:sp>
        <p:nvSpPr>
          <p:cNvPr id="58" name="Rectangle 37"/>
          <p:cNvSpPr>
            <a:spLocks noGrp="1"/>
          </p:cNvSpPr>
          <p:nvPr>
            <p:ph type="body" sz="quarter" idx="32" hasCustomPrompt="1"/>
          </p:nvPr>
        </p:nvSpPr>
        <p:spPr>
          <a:xfrm>
            <a:off x="7696200" y="44958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/>
              <a:t>Seite Nr.</a:t>
            </a:r>
          </a:p>
        </p:txBody>
      </p:sp>
      <p:sp>
        <p:nvSpPr>
          <p:cNvPr id="27" name="Rectangle 37"/>
          <p:cNvSpPr>
            <a:spLocks noGrp="1"/>
          </p:cNvSpPr>
          <p:nvPr>
            <p:ph type="body" sz="quarter" idx="34" hasCustomPrompt="1"/>
          </p:nvPr>
        </p:nvSpPr>
        <p:spPr>
          <a:xfrm>
            <a:off x="7696200" y="49530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/>
              <a:t>Seite Nr.</a:t>
            </a:r>
          </a:p>
        </p:txBody>
      </p:sp>
      <p:sp>
        <p:nvSpPr>
          <p:cNvPr id="29" name="Rectangle 37"/>
          <p:cNvSpPr>
            <a:spLocks noGrp="1"/>
          </p:cNvSpPr>
          <p:nvPr>
            <p:ph type="body" sz="quarter" idx="36" hasCustomPrompt="1"/>
          </p:nvPr>
        </p:nvSpPr>
        <p:spPr>
          <a:xfrm>
            <a:off x="7696200" y="54102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/>
              <a:t>Seite Nr.</a:t>
            </a:r>
          </a:p>
        </p:txBody>
      </p:sp>
      <p:sp>
        <p:nvSpPr>
          <p:cNvPr id="30" name="Rectangle 37"/>
          <p:cNvSpPr>
            <a:spLocks noGrp="1"/>
          </p:cNvSpPr>
          <p:nvPr>
            <p:ph type="body" sz="quarter" idx="37" hasCustomPrompt="1"/>
          </p:nvPr>
        </p:nvSpPr>
        <p:spPr>
          <a:xfrm>
            <a:off x="310896" y="5867400"/>
            <a:ext cx="7385304" cy="228600"/>
          </a:xfrm>
          <a:solidFill>
            <a:schemeClr val="tx2">
              <a:tint val="40000"/>
            </a:schemeClr>
          </a:solidFill>
        </p:spPr>
        <p:txBody>
          <a:bodyPr anchor="ctr">
            <a:noAutofit/>
          </a:bodyPr>
          <a:lstStyle>
            <a:lvl1pPr eaLnBrk="1" latinLnBrk="0" hangingPunct="1">
              <a:buFontTx/>
              <a:buNone/>
              <a:defRPr kumimoji="0" lang="de-DE" sz="1100"/>
            </a:lvl1pPr>
            <a:extLst/>
          </a:lstStyle>
          <a:p>
            <a:pPr lvl="0"/>
            <a:r>
              <a:rPr kumimoji="0" lang="de-DE"/>
              <a:t>Tagesordnungspunkt durch Klicken hinzufügen</a:t>
            </a:r>
          </a:p>
        </p:txBody>
      </p:sp>
      <p:sp>
        <p:nvSpPr>
          <p:cNvPr id="31" name="Rectangle 37"/>
          <p:cNvSpPr>
            <a:spLocks noGrp="1"/>
          </p:cNvSpPr>
          <p:nvPr>
            <p:ph type="body" sz="quarter" idx="38" hasCustomPrompt="1"/>
          </p:nvPr>
        </p:nvSpPr>
        <p:spPr>
          <a:xfrm>
            <a:off x="7696200" y="5867400"/>
            <a:ext cx="685800" cy="228600"/>
          </a:xfrm>
          <a:solidFill>
            <a:srgbClr val="E3000F"/>
          </a:solidFill>
        </p:spPr>
        <p:txBody>
          <a:bodyPr vert="horz" anchor="ctr">
            <a:normAutofit/>
          </a:bodyPr>
          <a:lstStyle>
            <a:lvl1pPr>
              <a:defRPr lang="de-DE" dirty="0">
                <a:solidFill>
                  <a:schemeClr val="bg1"/>
                </a:solidFill>
              </a:defRPr>
            </a:lvl1pPr>
          </a:lstStyle>
          <a:p>
            <a:pPr lvl="0" algn="r"/>
            <a:r>
              <a:rPr kumimoji="0" lang="de-DE" dirty="0"/>
              <a:t>Seite Nr.</a:t>
            </a:r>
          </a:p>
        </p:txBody>
      </p:sp>
      <p:sp>
        <p:nvSpPr>
          <p:cNvPr id="32" name="Rectangle 32"/>
          <p:cNvSpPr>
            <a:spLocks noGrp="1"/>
          </p:cNvSpPr>
          <p:nvPr>
            <p:ph type="dt" sz="half" idx="39"/>
          </p:nvPr>
        </p:nvSpPr>
        <p:spPr/>
        <p:txBody>
          <a:bodyPr/>
          <a:lstStyle>
            <a:lvl1pPr eaLnBrk="1" latinLnBrk="0" hangingPunct="1">
              <a:defRPr kumimoji="0" lang="de-DE" sz="1100"/>
            </a:lvl1pPr>
            <a:extLst/>
          </a:lstStyle>
          <a:p>
            <a:pPr algn="r"/>
            <a:fld id="{F17F374F-8F2E-42FC-B8C0-8EDFCA32CD96}" type="datetime1">
              <a:rPr kumimoji="0" lang="de-DE" sz="1100"/>
              <a:pPr algn="r"/>
              <a:t>16.04.2018</a:t>
            </a:fld>
            <a:endParaRPr kumimoji="0" lang="de-DE" sz="1100"/>
          </a:p>
        </p:txBody>
      </p:sp>
      <p:sp>
        <p:nvSpPr>
          <p:cNvPr id="33" name="Rectangle 33"/>
          <p:cNvSpPr>
            <a:spLocks noGrp="1"/>
          </p:cNvSpPr>
          <p:nvPr>
            <p:ph type="sldNum" sz="quarter" idx="40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34" name="Rectangle 34"/>
          <p:cNvSpPr>
            <a:spLocks noGrp="1"/>
          </p:cNvSpPr>
          <p:nvPr>
            <p:ph type="ftr" sz="quarter" idx="41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4038600"/>
            <a:ext cx="9144000" cy="609600"/>
          </a:xfrm>
          <a:prstGeom prst="rect">
            <a:avLst/>
          </a:prstGeom>
          <a:solidFill>
            <a:srgbClr val="E3000F"/>
          </a:solidFill>
          <a:ln w="25400" cap="rnd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228600" y="4114800"/>
            <a:ext cx="7239000" cy="533400"/>
          </a:xfrm>
          <a:noFill/>
        </p:spPr>
        <p:txBody>
          <a:bodyPr vert="horz"/>
          <a:lstStyle>
            <a:lvl1pPr algn="l" eaLnBrk="1" latinLnBrk="0" hangingPunct="1">
              <a:defRPr kumimoji="0" lang="de-DE" sz="2000" b="0" cap="all" spc="150" baseline="0">
                <a:solidFill>
                  <a:schemeClr val="bg1"/>
                </a:solidFill>
              </a:defRPr>
            </a:lvl1pPr>
            <a:extLst/>
          </a:lstStyle>
          <a:p>
            <a:r>
              <a:rPr kumimoji="0" lang="de-DE"/>
              <a:t>Titelmasterformat durch Klicken bearbeiten</a:t>
            </a:r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>
          <a:xfrm>
            <a:off x="228600" y="6477000"/>
            <a:ext cx="1600200" cy="304800"/>
          </a:xfrm>
        </p:spPr>
        <p:txBody>
          <a:bodyPr anchor="ctr"/>
          <a:lstStyle>
            <a:lvl1pPr algn="l" eaLnBrk="1" latinLnBrk="0" hangingPunct="1">
              <a:defRPr kumimoji="0" lang="de-DE">
                <a:solidFill>
                  <a:srgbClr val="A0A0A0"/>
                </a:solidFill>
              </a:defRPr>
            </a:lvl1pPr>
            <a:extLst/>
          </a:lstStyle>
          <a:p>
            <a:fld id="{5A8D346D-A53F-433C-9D37-45A337EA482C}" type="datetime1">
              <a:pPr/>
              <a:t>16.04.2018</a:t>
            </a:fld>
            <a:endParaRPr kumimoji="0" lang="de-DE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>
          <a:xfrm>
            <a:off x="2705100" y="6477000"/>
            <a:ext cx="3733800" cy="304800"/>
          </a:xfrm>
        </p:spPr>
        <p:txBody>
          <a:bodyPr/>
          <a:lstStyle>
            <a:lvl1pPr eaLnBrk="1" latinLnBrk="0" hangingPunct="1">
              <a:defRPr kumimoji="0" lang="de-DE">
                <a:solidFill>
                  <a:schemeClr val="bg1"/>
                </a:solidFill>
              </a:defRPr>
            </a:lvl1pPr>
            <a:extLst/>
          </a:lstStyle>
          <a:p>
            <a:endParaRPr kumimoji="0" lang="de-DE">
              <a:solidFill>
                <a:schemeClr val="bg1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6477000" y="6477000"/>
            <a:ext cx="1021080" cy="304800"/>
          </a:xfrm>
        </p:spPr>
        <p:txBody>
          <a:bodyPr anchor="ctr"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11" name="Rectangle 10"/>
          <p:cNvSpPr/>
          <p:nvPr userDrawn="1"/>
        </p:nvSpPr>
        <p:spPr>
          <a:xfrm>
            <a:off x="0" y="4645880"/>
            <a:ext cx="9144000" cy="27432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pic>
        <p:nvPicPr>
          <p:cNvPr id="15" name="Grafik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448" y="6260044"/>
            <a:ext cx="559131" cy="60554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r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7" name="Rectangl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algn="r"/>
            <a:fld id="{F7F1F872-C5DE-403B-85F0-1024E6CA1886}" type="datetime1">
              <a:pPr algn="r"/>
              <a:t>16.04.2018</a:t>
            </a:fld>
            <a:endParaRPr kumimoji="0" lang="de-DE"/>
          </a:p>
        </p:txBody>
      </p:sp>
      <p:sp>
        <p:nvSpPr>
          <p:cNvPr id="8" name="Rectangl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9" name="Rectangl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6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73B9D0E9-7F95-4423-9114-95494EF8154E}" type="datetime1">
              <a:pPr algn="r"/>
              <a:t>16.04.2018</a:t>
            </a:fld>
            <a:endParaRPr kumimoji="0" lang="de-DE"/>
          </a:p>
        </p:txBody>
      </p:sp>
      <p:sp>
        <p:nvSpPr>
          <p:cNvPr id="8" name="Rectangl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9" name="Rectangl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,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8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1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8077200" cy="56388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9" name="Rectangle 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 algn="r"/>
            <a:fld id="{828FD173-2CB3-4214-8741-970D8D476901}" type="datetime1">
              <a:pPr algn="r"/>
              <a:t>16.04.2018</a:t>
            </a:fld>
            <a:endParaRPr kumimoji="0" lang="de-DE"/>
          </a:p>
        </p:txBody>
      </p:sp>
      <p:sp>
        <p:nvSpPr>
          <p:cNvPr id="10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12" name="Rectangle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,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31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9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56388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4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4416552" y="381000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5" name="Rectangle 11"/>
          <p:cNvSpPr>
            <a:spLocks noGrp="1"/>
          </p:cNvSpPr>
          <p:nvPr>
            <p:ph sz="quarter" idx="17"/>
          </p:nvPr>
        </p:nvSpPr>
        <p:spPr>
          <a:xfrm>
            <a:off x="4416552" y="609600"/>
            <a:ext cx="3962400" cy="56388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3" name="Rectangle 13"/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pPr algn="r"/>
            <a:fld id="{A1704A40-8D3B-4404-9986-2B5D36474D63}" type="datetime1">
              <a:pPr algn="r"/>
              <a:t>16.04.2018</a:t>
            </a:fld>
            <a:endParaRPr kumimoji="0" lang="de-DE"/>
          </a:p>
        </p:txBody>
      </p:sp>
      <p:sp>
        <p:nvSpPr>
          <p:cNvPr id="16" name="Rectangle 1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17" name="Rectangle 17"/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, 2 links, 1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8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7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0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6552" y="381000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1" name="Rectangle 11"/>
          <p:cNvSpPr>
            <a:spLocks noGrp="1"/>
          </p:cNvSpPr>
          <p:nvPr>
            <p:ph sz="quarter" idx="19"/>
          </p:nvPr>
        </p:nvSpPr>
        <p:spPr>
          <a:xfrm>
            <a:off x="4416552" y="609600"/>
            <a:ext cx="3962400" cy="56388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3" name="Rectangle 13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pPr algn="r"/>
            <a:fld id="{DE3B91AD-F2C9-43CB-A84C-1D5C130F2509}" type="datetime1">
              <a:pPr algn="r"/>
              <a:t>16.04.2018</a:t>
            </a:fld>
            <a:endParaRPr kumimoji="0" lang="de-DE"/>
          </a:p>
        </p:txBody>
      </p:sp>
      <p:sp>
        <p:nvSpPr>
          <p:cNvPr id="19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22" name="Rectangle 22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, 1 Links, 2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4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56388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6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4419600" y="381000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7" name="Rectangle 11"/>
          <p:cNvSpPr>
            <a:spLocks noGrp="1"/>
          </p:cNvSpPr>
          <p:nvPr>
            <p:ph sz="quarter" idx="17"/>
          </p:nvPr>
        </p:nvSpPr>
        <p:spPr>
          <a:xfrm>
            <a:off x="4419600" y="609600"/>
            <a:ext cx="3962400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6552" y="3319272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0" name="Rectangle 11"/>
          <p:cNvSpPr>
            <a:spLocks noGrp="1"/>
          </p:cNvSpPr>
          <p:nvPr>
            <p:ph sz="quarter" idx="19"/>
          </p:nvPr>
        </p:nvSpPr>
        <p:spPr>
          <a:xfrm>
            <a:off x="4416552" y="3547872"/>
            <a:ext cx="3965448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1" name="Rectangle 21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pPr algn="r"/>
            <a:fld id="{27D93220-918A-400D-B3FA-D8B22567DEBB}" type="datetime1">
              <a:pPr algn="r"/>
              <a:t>16.04.2018</a:t>
            </a:fld>
            <a:endParaRPr kumimoji="0" lang="de-DE"/>
          </a:p>
        </p:txBody>
      </p:sp>
      <p:sp>
        <p:nvSpPr>
          <p:cNvPr id="22" name="Rectangle 22"/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23" name="Rectangle 23"/>
          <p:cNvSpPr>
            <a:spLocks noGrp="1"/>
          </p:cNvSpPr>
          <p:nvPr>
            <p:ph type="ftr" sz="quarter" idx="22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, 1 Oben, 2 U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80772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5" name="Rectangle 11"/>
          <p:cNvSpPr>
            <a:spLocks noGrp="1"/>
          </p:cNvSpPr>
          <p:nvPr>
            <p:ph sz="quarter" idx="15"/>
          </p:nvPr>
        </p:nvSpPr>
        <p:spPr>
          <a:xfrm>
            <a:off x="301752" y="609600"/>
            <a:ext cx="8074152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7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8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20" hasCustomPrompt="1"/>
          </p:nvPr>
        </p:nvSpPr>
        <p:spPr>
          <a:xfrm>
            <a:off x="4416552" y="3319272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3" name="Rectangle 11"/>
          <p:cNvSpPr>
            <a:spLocks noGrp="1"/>
          </p:cNvSpPr>
          <p:nvPr>
            <p:ph sz="quarter" idx="21"/>
          </p:nvPr>
        </p:nvSpPr>
        <p:spPr>
          <a:xfrm>
            <a:off x="4416552" y="3547872"/>
            <a:ext cx="3965448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9" name="Rectangle 19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pPr algn="r"/>
            <a:fld id="{FEC9D3F2-7140-49B9-866C-D21246A5836E}" type="datetime1">
              <a:pPr algn="r"/>
              <a:t>16.04.2018</a:t>
            </a:fld>
            <a:endParaRPr kumimoji="0" lang="de-DE"/>
          </a:p>
        </p:txBody>
      </p:sp>
      <p:sp>
        <p:nvSpPr>
          <p:cNvPr id="20" name="Rectangle 20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22" name="Rectangle 22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,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16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7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8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0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18" hasCustomPrompt="1"/>
          </p:nvPr>
        </p:nvSpPr>
        <p:spPr>
          <a:xfrm>
            <a:off x="4419600" y="381000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4" name="Rectangle 11"/>
          <p:cNvSpPr>
            <a:spLocks noGrp="1"/>
          </p:cNvSpPr>
          <p:nvPr>
            <p:ph sz="quarter" idx="19"/>
          </p:nvPr>
        </p:nvSpPr>
        <p:spPr>
          <a:xfrm>
            <a:off x="4419600" y="609600"/>
            <a:ext cx="3962400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20" hasCustomPrompt="1"/>
          </p:nvPr>
        </p:nvSpPr>
        <p:spPr>
          <a:xfrm>
            <a:off x="4416552" y="3319272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6" name="Rectangle 11"/>
          <p:cNvSpPr>
            <a:spLocks noGrp="1"/>
          </p:cNvSpPr>
          <p:nvPr>
            <p:ph sz="quarter" idx="21"/>
          </p:nvPr>
        </p:nvSpPr>
        <p:spPr>
          <a:xfrm>
            <a:off x="4416552" y="3547872"/>
            <a:ext cx="3965448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3" name="Rectangle 23"/>
          <p:cNvSpPr>
            <a:spLocks noGrp="1"/>
          </p:cNvSpPr>
          <p:nvPr>
            <p:ph type="dt" sz="half" idx="22"/>
          </p:nvPr>
        </p:nvSpPr>
        <p:spPr/>
        <p:txBody>
          <a:bodyPr/>
          <a:lstStyle/>
          <a:p>
            <a:pPr algn="r"/>
            <a:fld id="{CBEC585F-C108-48D6-9331-6628A0FBB73B}" type="datetime1">
              <a:pPr algn="r"/>
              <a:t>16.04.2018</a:t>
            </a:fld>
            <a:endParaRPr kumimoji="0" lang="de-DE"/>
          </a:p>
        </p:txBody>
      </p:sp>
      <p:sp>
        <p:nvSpPr>
          <p:cNvPr id="27" name="Rectangle 27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28" name="Rectangle 28"/>
          <p:cNvSpPr>
            <a:spLocks noGrp="1"/>
          </p:cNvSpPr>
          <p:nvPr>
            <p:ph type="ftr" sz="quarter" idx="24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, 1 Links, 3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10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4419600" y="381000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8" name="Rectangle 11"/>
          <p:cNvSpPr>
            <a:spLocks noGrp="1"/>
          </p:cNvSpPr>
          <p:nvPr>
            <p:ph sz="quarter" idx="16"/>
          </p:nvPr>
        </p:nvSpPr>
        <p:spPr>
          <a:xfrm>
            <a:off x="4419600" y="609600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0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56388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2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4416552" y="2340864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3" name="Rectangle 11"/>
          <p:cNvSpPr>
            <a:spLocks noGrp="1"/>
          </p:cNvSpPr>
          <p:nvPr>
            <p:ph sz="quarter" idx="18"/>
          </p:nvPr>
        </p:nvSpPr>
        <p:spPr>
          <a:xfrm>
            <a:off x="4416552" y="2569464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4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4419600" y="4291584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5" name="Rectangle 11"/>
          <p:cNvSpPr>
            <a:spLocks noGrp="1"/>
          </p:cNvSpPr>
          <p:nvPr>
            <p:ph sz="quarter" idx="20"/>
          </p:nvPr>
        </p:nvSpPr>
        <p:spPr>
          <a:xfrm>
            <a:off x="4419600" y="4520184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7" name="Rectangle 17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pPr algn="r"/>
            <a:fld id="{7293A964-5F5E-47DC-ABD9-08A6A9FFD04F}" type="datetime1">
              <a:pPr algn="r"/>
              <a:t>16.04.2018</a:t>
            </a:fld>
            <a:endParaRPr kumimoji="0" lang="de-DE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21" name="Rectangle 21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, 3 Links, 1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18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4416552" y="381000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1" name="Rectangle 11"/>
          <p:cNvSpPr>
            <a:spLocks noGrp="1"/>
          </p:cNvSpPr>
          <p:nvPr>
            <p:ph sz="quarter" idx="15"/>
          </p:nvPr>
        </p:nvSpPr>
        <p:spPr>
          <a:xfrm>
            <a:off x="4416552" y="609600"/>
            <a:ext cx="3962400" cy="5638800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" y="381000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0" name="Rectangle 11"/>
          <p:cNvSpPr>
            <a:spLocks noGrp="1"/>
          </p:cNvSpPr>
          <p:nvPr>
            <p:ph sz="quarter" idx="16"/>
          </p:nvPr>
        </p:nvSpPr>
        <p:spPr>
          <a:xfrm>
            <a:off x="304800" y="609600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3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301752" y="2340864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4" name="Rectangle 11"/>
          <p:cNvSpPr>
            <a:spLocks noGrp="1"/>
          </p:cNvSpPr>
          <p:nvPr>
            <p:ph sz="quarter" idx="18"/>
          </p:nvPr>
        </p:nvSpPr>
        <p:spPr>
          <a:xfrm>
            <a:off x="301752" y="2569464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304800" y="4291584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6" name="Rectangle 11"/>
          <p:cNvSpPr>
            <a:spLocks noGrp="1"/>
          </p:cNvSpPr>
          <p:nvPr>
            <p:ph sz="quarter" idx="20"/>
          </p:nvPr>
        </p:nvSpPr>
        <p:spPr>
          <a:xfrm>
            <a:off x="304800" y="4520184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7" name="Rectangle 17"/>
          <p:cNvSpPr>
            <a:spLocks noGrp="1"/>
          </p:cNvSpPr>
          <p:nvPr>
            <p:ph type="dt" sz="half" idx="21"/>
          </p:nvPr>
        </p:nvSpPr>
        <p:spPr/>
        <p:txBody>
          <a:bodyPr/>
          <a:lstStyle/>
          <a:p>
            <a:pPr algn="r"/>
            <a:fld id="{968C9C2A-D3B8-4543-8A47-F59C20C16D9A}" type="datetime1">
              <a:pPr algn="r"/>
              <a:t>16.04.2018</a:t>
            </a:fld>
            <a:endParaRPr kumimoji="0" lang="de-DE"/>
          </a:p>
        </p:txBody>
      </p:sp>
      <p:sp>
        <p:nvSpPr>
          <p:cNvPr id="19" name="Rectangle 19"/>
          <p:cNvSpPr>
            <a:spLocks noGrp="1"/>
          </p:cNvSpPr>
          <p:nvPr>
            <p:ph type="sldNum" sz="quarter" idx="22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, 2 Links, 3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23" name="Rectangle 8"/>
          <p:cNvSpPr>
            <a:spLocks noGrp="1"/>
          </p:cNvSpPr>
          <p:nvPr>
            <p:ph type="body" sz="quarter" idx="13" hasCustomPrompt="1"/>
          </p:nvPr>
        </p:nvSpPr>
        <p:spPr>
          <a:xfrm>
            <a:off x="304800" y="381000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4" name="Rectangle 11"/>
          <p:cNvSpPr>
            <a:spLocks noGrp="1"/>
          </p:cNvSpPr>
          <p:nvPr>
            <p:ph sz="quarter" idx="15"/>
          </p:nvPr>
        </p:nvSpPr>
        <p:spPr>
          <a:xfrm>
            <a:off x="304800" y="609600"/>
            <a:ext cx="3962400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16" hasCustomPrompt="1"/>
          </p:nvPr>
        </p:nvSpPr>
        <p:spPr>
          <a:xfrm>
            <a:off x="301752" y="3319272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6" name="Rectangle 11"/>
          <p:cNvSpPr>
            <a:spLocks noGrp="1"/>
          </p:cNvSpPr>
          <p:nvPr>
            <p:ph sz="quarter" idx="17"/>
          </p:nvPr>
        </p:nvSpPr>
        <p:spPr>
          <a:xfrm>
            <a:off x="301752" y="3547872"/>
            <a:ext cx="3965448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8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4419600" y="381000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9" name="Rectangle 11"/>
          <p:cNvSpPr>
            <a:spLocks noGrp="1"/>
          </p:cNvSpPr>
          <p:nvPr>
            <p:ph sz="quarter" idx="18"/>
          </p:nvPr>
        </p:nvSpPr>
        <p:spPr>
          <a:xfrm>
            <a:off x="4419600" y="609600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31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4416552" y="2340864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32" name="Rectangle 11"/>
          <p:cNvSpPr>
            <a:spLocks noGrp="1"/>
          </p:cNvSpPr>
          <p:nvPr>
            <p:ph sz="quarter" idx="20"/>
          </p:nvPr>
        </p:nvSpPr>
        <p:spPr>
          <a:xfrm>
            <a:off x="4416552" y="2569464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33" name="Rectangle 8"/>
          <p:cNvSpPr>
            <a:spLocks noGrp="1"/>
          </p:cNvSpPr>
          <p:nvPr>
            <p:ph type="body" sz="quarter" idx="21" hasCustomPrompt="1"/>
          </p:nvPr>
        </p:nvSpPr>
        <p:spPr>
          <a:xfrm>
            <a:off x="4419600" y="4291584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34" name="Rectangle 11"/>
          <p:cNvSpPr>
            <a:spLocks noGrp="1"/>
          </p:cNvSpPr>
          <p:nvPr>
            <p:ph sz="quarter" idx="22"/>
          </p:nvPr>
        </p:nvSpPr>
        <p:spPr>
          <a:xfrm>
            <a:off x="4419600" y="4520184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6" name="Rectangle 16"/>
          <p:cNvSpPr>
            <a:spLocks noGrp="1"/>
          </p:cNvSpPr>
          <p:nvPr>
            <p:ph type="dt" sz="half" idx="23"/>
          </p:nvPr>
        </p:nvSpPr>
        <p:spPr/>
        <p:txBody>
          <a:bodyPr/>
          <a:lstStyle/>
          <a:p>
            <a:pPr algn="r"/>
            <a:fld id="{29ED4C97-3C5D-482A-99AD-AD992C3024DE}" type="datetime1">
              <a:pPr algn="r"/>
              <a:t>16.04.2018</a:t>
            </a:fld>
            <a:endParaRPr kumimoji="0" lang="de-DE"/>
          </a:p>
        </p:txBody>
      </p:sp>
      <p:sp>
        <p:nvSpPr>
          <p:cNvPr id="17" name="Rectangle 17"/>
          <p:cNvSpPr>
            <a:spLocks noGrp="1"/>
          </p:cNvSpPr>
          <p:nvPr>
            <p:ph type="sldNum" sz="quarter" idx="24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25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, 3 Links, 2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21" name="Rectangle 8"/>
          <p:cNvSpPr>
            <a:spLocks noGrp="1"/>
          </p:cNvSpPr>
          <p:nvPr>
            <p:ph type="body" sz="quarter" idx="14" hasCustomPrompt="1"/>
          </p:nvPr>
        </p:nvSpPr>
        <p:spPr>
          <a:xfrm>
            <a:off x="307848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2" name="Rectangle 11"/>
          <p:cNvSpPr>
            <a:spLocks noGrp="1"/>
          </p:cNvSpPr>
          <p:nvPr>
            <p:ph sz="quarter" idx="16"/>
          </p:nvPr>
        </p:nvSpPr>
        <p:spPr>
          <a:xfrm>
            <a:off x="307848" y="609600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5" name="Rectangle 8"/>
          <p:cNvSpPr>
            <a:spLocks noGrp="1"/>
          </p:cNvSpPr>
          <p:nvPr>
            <p:ph type="body" sz="quarter" idx="17" hasCustomPrompt="1"/>
          </p:nvPr>
        </p:nvSpPr>
        <p:spPr>
          <a:xfrm>
            <a:off x="304800" y="234086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6" name="Rectangle 11"/>
          <p:cNvSpPr>
            <a:spLocks noGrp="1"/>
          </p:cNvSpPr>
          <p:nvPr>
            <p:ph sz="quarter" idx="18"/>
          </p:nvPr>
        </p:nvSpPr>
        <p:spPr>
          <a:xfrm>
            <a:off x="304800" y="2569464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27" name="Rectangle 8"/>
          <p:cNvSpPr>
            <a:spLocks noGrp="1"/>
          </p:cNvSpPr>
          <p:nvPr>
            <p:ph type="body" sz="quarter" idx="19" hasCustomPrompt="1"/>
          </p:nvPr>
        </p:nvSpPr>
        <p:spPr>
          <a:xfrm>
            <a:off x="307848" y="4291584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8" name="Rectangle 11"/>
          <p:cNvSpPr>
            <a:spLocks noGrp="1"/>
          </p:cNvSpPr>
          <p:nvPr>
            <p:ph sz="quarter" idx="20"/>
          </p:nvPr>
        </p:nvSpPr>
        <p:spPr>
          <a:xfrm>
            <a:off x="307848" y="4520184"/>
            <a:ext cx="3962400" cy="1728216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2" name="Rectangle 8"/>
          <p:cNvSpPr>
            <a:spLocks noGrp="1"/>
          </p:cNvSpPr>
          <p:nvPr>
            <p:ph type="body" sz="quarter" idx="21" hasCustomPrompt="1"/>
          </p:nvPr>
        </p:nvSpPr>
        <p:spPr>
          <a:xfrm>
            <a:off x="4419600" y="381000"/>
            <a:ext cx="3962400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3" name="Rectangle 11"/>
          <p:cNvSpPr>
            <a:spLocks noGrp="1"/>
          </p:cNvSpPr>
          <p:nvPr>
            <p:ph sz="quarter" idx="22"/>
          </p:nvPr>
        </p:nvSpPr>
        <p:spPr>
          <a:xfrm>
            <a:off x="4419600" y="609600"/>
            <a:ext cx="3962400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23" hasCustomPrompt="1"/>
          </p:nvPr>
        </p:nvSpPr>
        <p:spPr>
          <a:xfrm>
            <a:off x="4416552" y="3319272"/>
            <a:ext cx="3965448" cy="228600"/>
          </a:xfrm>
          <a:solidFill>
            <a:schemeClr val="accent6">
              <a:shade val="75000"/>
            </a:schemeClr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16" name="Rectangle 11"/>
          <p:cNvSpPr>
            <a:spLocks noGrp="1"/>
          </p:cNvSpPr>
          <p:nvPr>
            <p:ph sz="quarter" idx="24"/>
          </p:nvPr>
        </p:nvSpPr>
        <p:spPr>
          <a:xfrm>
            <a:off x="4416552" y="3547872"/>
            <a:ext cx="3965448" cy="2706624"/>
          </a:xfrm>
        </p:spPr>
        <p:txBody>
          <a:bodyPr/>
          <a:lstStyle/>
          <a:p>
            <a:pPr lvl="0" eaLnBrk="1" latinLnBrk="0" hangingPunct="1"/>
            <a:r>
              <a:rPr lang="de-DE"/>
              <a:t>Textmasterformat bearbeiten</a:t>
            </a:r>
          </a:p>
          <a:p>
            <a:pPr lvl="1" eaLnBrk="1" latinLnBrk="0" hangingPunct="1"/>
            <a:r>
              <a:rPr lang="de-DE"/>
              <a:t>Zweite Ebene</a:t>
            </a:r>
          </a:p>
          <a:p>
            <a:pPr lvl="2" eaLnBrk="1" latinLnBrk="0" hangingPunct="1"/>
            <a:r>
              <a:rPr lang="de-DE"/>
              <a:t>Dritte Ebene</a:t>
            </a:r>
          </a:p>
          <a:p>
            <a:pPr lvl="3" eaLnBrk="1" latinLnBrk="0" hangingPunct="1"/>
            <a:r>
              <a:rPr lang="de-DE"/>
              <a:t>Vierte Ebene</a:t>
            </a:r>
          </a:p>
          <a:p>
            <a:pPr lvl="4" eaLnBrk="1" latinLnBrk="0" hangingPunct="1"/>
            <a:r>
              <a:rPr lang="de-DE"/>
              <a:t>Fünfte Ebene</a:t>
            </a:r>
            <a:endParaRPr/>
          </a:p>
        </p:txBody>
      </p:sp>
      <p:sp>
        <p:nvSpPr>
          <p:cNvPr id="17" name="Rectangle 17"/>
          <p:cNvSpPr>
            <a:spLocks noGrp="1"/>
          </p:cNvSpPr>
          <p:nvPr>
            <p:ph type="dt" sz="half" idx="25"/>
          </p:nvPr>
        </p:nvSpPr>
        <p:spPr/>
        <p:txBody>
          <a:bodyPr/>
          <a:lstStyle/>
          <a:p>
            <a:pPr algn="r"/>
            <a:fld id="{3EF8FEE9-63ED-4C1B-8C25-9B47C2DA1E72}" type="datetime1">
              <a:pPr algn="r"/>
              <a:t>16.04.2018</a:t>
            </a:fld>
            <a:endParaRPr kumimoji="0" lang="de-DE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26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23" name="Rectangle 23"/>
          <p:cNvSpPr>
            <a:spLocks noGrp="1"/>
          </p:cNvSpPr>
          <p:nvPr>
            <p:ph type="ftr" sz="quarter" idx="27"/>
          </p:nvPr>
        </p:nvSpPr>
        <p:spPr/>
        <p:txBody>
          <a:bodyPr/>
          <a:lstStyle/>
          <a:p>
            <a:endParaRPr kumimoji="0" lang="de-DE"/>
          </a:p>
        </p:txBody>
      </p:sp>
      <p:sp>
        <p:nvSpPr>
          <p:cNvPr id="19" name="Rectangle 8"/>
          <p:cNvSpPr>
            <a:spLocks noGrp="1"/>
          </p:cNvSpPr>
          <p:nvPr>
            <p:ph type="body" sz="quarter" idx="28" hasCustomPrompt="1"/>
          </p:nvPr>
        </p:nvSpPr>
        <p:spPr>
          <a:xfrm>
            <a:off x="319280" y="346712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0" name="Rectangle 8"/>
          <p:cNvSpPr>
            <a:spLocks noGrp="1"/>
          </p:cNvSpPr>
          <p:nvPr>
            <p:ph type="body" sz="quarter" idx="29" hasCustomPrompt="1"/>
          </p:nvPr>
        </p:nvSpPr>
        <p:spPr>
          <a:xfrm>
            <a:off x="316232" y="2306576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4" name="Rectangle 8"/>
          <p:cNvSpPr>
            <a:spLocks noGrp="1"/>
          </p:cNvSpPr>
          <p:nvPr>
            <p:ph type="body" sz="quarter" idx="30" hasCustomPrompt="1"/>
          </p:nvPr>
        </p:nvSpPr>
        <p:spPr>
          <a:xfrm>
            <a:off x="319280" y="4257296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29" name="Rectangle 8"/>
          <p:cNvSpPr>
            <a:spLocks noGrp="1"/>
          </p:cNvSpPr>
          <p:nvPr>
            <p:ph type="body" sz="quarter" idx="31" hasCustomPrompt="1"/>
          </p:nvPr>
        </p:nvSpPr>
        <p:spPr>
          <a:xfrm>
            <a:off x="4431032" y="346712"/>
            <a:ext cx="3962400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  <p:sp>
        <p:nvSpPr>
          <p:cNvPr id="30" name="Rectangle 8"/>
          <p:cNvSpPr>
            <a:spLocks noGrp="1"/>
          </p:cNvSpPr>
          <p:nvPr>
            <p:ph type="body" sz="quarter" idx="32" hasCustomPrompt="1"/>
          </p:nvPr>
        </p:nvSpPr>
        <p:spPr>
          <a:xfrm>
            <a:off x="4427984" y="3284984"/>
            <a:ext cx="3965448" cy="228600"/>
          </a:xfrm>
          <a:solidFill>
            <a:srgbClr val="E3000F"/>
          </a:solidFill>
        </p:spPr>
        <p:txBody>
          <a:bodyPr/>
          <a:lstStyle>
            <a:lvl1pPr eaLnBrk="1" latinLnBrk="0" hangingPunct="1">
              <a:defRPr kumimoji="0" lang="de-DE" b="1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de-DE"/>
              <a:t>Überschrift durch Klicken hinzufügen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ombst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de-DE"/>
              <a:t>Titelmasterformat durch Klicken bearbeiten</a:t>
            </a:r>
            <a:endParaRPr/>
          </a:p>
        </p:txBody>
      </p:sp>
      <p:sp>
        <p:nvSpPr>
          <p:cNvPr id="9" name="Rectangle 6"/>
          <p:cNvSpPr/>
          <p:nvPr/>
        </p:nvSpPr>
        <p:spPr>
          <a:xfrm>
            <a:off x="1371600" y="1447800"/>
            <a:ext cx="1676400" cy="2057400"/>
          </a:xfrm>
          <a:prstGeom prst="rect">
            <a:avLst/>
          </a:prstGeom>
          <a:ln w="76200" cap="sq" cmpd="thickThin" algn="ctr">
            <a:solidFill>
              <a:srgbClr val="E3000F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8" name="Rectangle 6"/>
          <p:cNvSpPr/>
          <p:nvPr/>
        </p:nvSpPr>
        <p:spPr>
          <a:xfrm>
            <a:off x="1371600" y="3886200"/>
            <a:ext cx="1676400" cy="2057400"/>
          </a:xfrm>
          <a:prstGeom prst="rect">
            <a:avLst/>
          </a:prstGeom>
          <a:ln w="76200" cap="sq" cmpd="thickThin" algn="ctr">
            <a:solidFill>
              <a:srgbClr val="E3000F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26" name="Rectangle 6"/>
          <p:cNvSpPr/>
          <p:nvPr/>
        </p:nvSpPr>
        <p:spPr>
          <a:xfrm>
            <a:off x="3505200" y="1447800"/>
            <a:ext cx="1676400" cy="2057400"/>
          </a:xfrm>
          <a:prstGeom prst="rect">
            <a:avLst/>
          </a:prstGeom>
          <a:ln w="76200" cap="sq" cmpd="thickThin" algn="ctr">
            <a:solidFill>
              <a:srgbClr val="E3000F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25" name="Rectangle 6"/>
          <p:cNvSpPr/>
          <p:nvPr/>
        </p:nvSpPr>
        <p:spPr>
          <a:xfrm>
            <a:off x="3505200" y="3886200"/>
            <a:ext cx="1676400" cy="2057400"/>
          </a:xfrm>
          <a:prstGeom prst="rect">
            <a:avLst/>
          </a:prstGeom>
          <a:ln w="76200" cap="sq" cmpd="thickThin" algn="ctr">
            <a:solidFill>
              <a:srgbClr val="E3000F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31" name="Rectangle 6"/>
          <p:cNvSpPr/>
          <p:nvPr/>
        </p:nvSpPr>
        <p:spPr>
          <a:xfrm>
            <a:off x="5638800" y="1447800"/>
            <a:ext cx="1676400" cy="2057400"/>
          </a:xfrm>
          <a:prstGeom prst="rect">
            <a:avLst/>
          </a:prstGeom>
          <a:ln w="76200" cap="sq" cmpd="thickThin" algn="ctr">
            <a:solidFill>
              <a:srgbClr val="E3000F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3" name="Rectangle 6"/>
          <p:cNvSpPr/>
          <p:nvPr/>
        </p:nvSpPr>
        <p:spPr>
          <a:xfrm>
            <a:off x="5638800" y="3886200"/>
            <a:ext cx="1676400" cy="2057400"/>
          </a:xfrm>
          <a:prstGeom prst="rect">
            <a:avLst/>
          </a:prstGeom>
          <a:ln w="76200" cap="sq" cmpd="thickThin" algn="ctr">
            <a:solidFill>
              <a:srgbClr val="E3000F"/>
            </a:solidFill>
            <a:prstDash val="solid"/>
            <a:rou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24" name="Rectangle 10"/>
          <p:cNvSpPr>
            <a:spLocks noGrp="1"/>
          </p:cNvSpPr>
          <p:nvPr>
            <p:ph type="pic" sz="quarter" idx="13" hasCustomPrompt="1"/>
          </p:nvPr>
        </p:nvSpPr>
        <p:spPr>
          <a:xfrm>
            <a:off x="1524000" y="1600200"/>
            <a:ext cx="1371600" cy="685800"/>
          </a:xfrm>
        </p:spPr>
        <p:txBody>
          <a:bodyPr/>
          <a:lstStyle/>
          <a:p>
            <a:r>
              <a:rPr kumimoji="0" lang="de-DE" baseline="0"/>
              <a:t> Firmenlogo</a:t>
            </a:r>
            <a:endParaRPr kumimoji="0" lang="de-DE"/>
          </a:p>
        </p:txBody>
      </p:sp>
      <p:sp>
        <p:nvSpPr>
          <p:cNvPr id="19" name="Rectangle 10"/>
          <p:cNvSpPr>
            <a:spLocks noGrp="1"/>
          </p:cNvSpPr>
          <p:nvPr>
            <p:ph type="pic" sz="quarter" idx="29" hasCustomPrompt="1"/>
          </p:nvPr>
        </p:nvSpPr>
        <p:spPr>
          <a:xfrm>
            <a:off x="1524000" y="4038600"/>
            <a:ext cx="1371600" cy="685800"/>
          </a:xfrm>
        </p:spPr>
        <p:txBody>
          <a:bodyPr/>
          <a:lstStyle/>
          <a:p>
            <a:r>
              <a:rPr kumimoji="0" lang="de-DE" baseline="0"/>
              <a:t> Firmenlogo</a:t>
            </a:r>
            <a:endParaRPr kumimoji="0" lang="de-DE"/>
          </a:p>
        </p:txBody>
      </p:sp>
      <p:sp>
        <p:nvSpPr>
          <p:cNvPr id="27" name="Rectangle 10"/>
          <p:cNvSpPr>
            <a:spLocks noGrp="1"/>
          </p:cNvSpPr>
          <p:nvPr>
            <p:ph type="pic" sz="quarter" idx="17" hasCustomPrompt="1"/>
          </p:nvPr>
        </p:nvSpPr>
        <p:spPr>
          <a:xfrm>
            <a:off x="3657600" y="1600200"/>
            <a:ext cx="1371600" cy="685800"/>
          </a:xfrm>
        </p:spPr>
        <p:txBody>
          <a:bodyPr/>
          <a:lstStyle/>
          <a:p>
            <a:r>
              <a:rPr kumimoji="0" lang="de-DE" baseline="0"/>
              <a:t> Firmenlogo</a:t>
            </a:r>
            <a:endParaRPr kumimoji="0" lang="de-DE"/>
          </a:p>
        </p:txBody>
      </p:sp>
      <p:sp>
        <p:nvSpPr>
          <p:cNvPr id="11" name="Rectangle 10"/>
          <p:cNvSpPr>
            <a:spLocks noGrp="1"/>
          </p:cNvSpPr>
          <p:nvPr>
            <p:ph type="pic" sz="quarter" idx="30" hasCustomPrompt="1"/>
          </p:nvPr>
        </p:nvSpPr>
        <p:spPr>
          <a:xfrm>
            <a:off x="3657600" y="4038600"/>
            <a:ext cx="1371600" cy="685800"/>
          </a:xfrm>
        </p:spPr>
        <p:txBody>
          <a:bodyPr/>
          <a:lstStyle/>
          <a:p>
            <a:r>
              <a:rPr kumimoji="0" lang="de-DE" baseline="0"/>
              <a:t> Firmenlogo</a:t>
            </a:r>
            <a:endParaRPr kumimoji="0" lang="de-DE"/>
          </a:p>
        </p:txBody>
      </p:sp>
      <p:sp>
        <p:nvSpPr>
          <p:cNvPr id="4" name="Rectangle 10"/>
          <p:cNvSpPr>
            <a:spLocks noGrp="1"/>
          </p:cNvSpPr>
          <p:nvPr>
            <p:ph type="pic" sz="quarter" idx="21" hasCustomPrompt="1"/>
          </p:nvPr>
        </p:nvSpPr>
        <p:spPr>
          <a:xfrm>
            <a:off x="5791200" y="1600200"/>
            <a:ext cx="1371600" cy="685800"/>
          </a:xfrm>
        </p:spPr>
        <p:txBody>
          <a:bodyPr/>
          <a:lstStyle/>
          <a:p>
            <a:r>
              <a:rPr kumimoji="0" lang="de-DE" baseline="0"/>
              <a:t> Firmenlogo</a:t>
            </a:r>
            <a:endParaRPr kumimoji="0" lang="de-DE"/>
          </a:p>
        </p:txBody>
      </p:sp>
      <p:sp>
        <p:nvSpPr>
          <p:cNvPr id="15" name="Rectangle 10"/>
          <p:cNvSpPr>
            <a:spLocks noGrp="1"/>
          </p:cNvSpPr>
          <p:nvPr>
            <p:ph type="pic" sz="quarter" idx="31" hasCustomPrompt="1"/>
          </p:nvPr>
        </p:nvSpPr>
        <p:spPr>
          <a:xfrm>
            <a:off x="5791200" y="4038600"/>
            <a:ext cx="1371600" cy="685800"/>
          </a:xfrm>
        </p:spPr>
        <p:txBody>
          <a:bodyPr/>
          <a:lstStyle/>
          <a:p>
            <a:r>
              <a:rPr kumimoji="0" lang="de-DE" baseline="0"/>
              <a:t> Firmenlogo</a:t>
            </a:r>
            <a:endParaRPr kumimoji="0" lang="de-DE"/>
          </a:p>
        </p:txBody>
      </p:sp>
      <p:sp>
        <p:nvSpPr>
          <p:cNvPr id="7" name="Rectangle 12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0" y="28956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de-DE" b="1"/>
            </a:lvl1pPr>
            <a:extLst/>
          </a:lstStyle>
          <a:p>
            <a:pPr lvl="0"/>
            <a:r>
              <a:rPr kumimoji="0" lang="de-DE"/>
              <a:t>Betrag</a:t>
            </a:r>
          </a:p>
        </p:txBody>
      </p:sp>
      <p:sp>
        <p:nvSpPr>
          <p:cNvPr id="28" name="Rectangle 12"/>
          <p:cNvSpPr>
            <a:spLocks noGrp="1"/>
          </p:cNvSpPr>
          <p:nvPr>
            <p:ph type="body" sz="quarter" idx="33" hasCustomPrompt="1"/>
          </p:nvPr>
        </p:nvSpPr>
        <p:spPr>
          <a:xfrm>
            <a:off x="1524000" y="53340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de-DE" b="1"/>
            </a:lvl1pPr>
            <a:extLst/>
          </a:lstStyle>
          <a:p>
            <a:pPr lvl="0"/>
            <a:r>
              <a:rPr kumimoji="0" lang="de-DE"/>
              <a:t>Betrag</a:t>
            </a:r>
          </a:p>
        </p:txBody>
      </p:sp>
      <p:sp>
        <p:nvSpPr>
          <p:cNvPr id="30" name="Rectangle 12"/>
          <p:cNvSpPr>
            <a:spLocks noGrp="1"/>
          </p:cNvSpPr>
          <p:nvPr>
            <p:ph type="body" sz="quarter" idx="18" hasCustomPrompt="1"/>
          </p:nvPr>
        </p:nvSpPr>
        <p:spPr>
          <a:xfrm>
            <a:off x="3657600" y="28956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de-DE" b="1"/>
            </a:lvl1pPr>
            <a:extLst/>
          </a:lstStyle>
          <a:p>
            <a:pPr lvl="0"/>
            <a:r>
              <a:rPr kumimoji="0" lang="de-DE"/>
              <a:t>Betrag</a:t>
            </a:r>
          </a:p>
        </p:txBody>
      </p:sp>
      <p:sp>
        <p:nvSpPr>
          <p:cNvPr id="13" name="Rectangle 12"/>
          <p:cNvSpPr>
            <a:spLocks noGrp="1"/>
          </p:cNvSpPr>
          <p:nvPr>
            <p:ph type="body" sz="quarter" idx="34" hasCustomPrompt="1"/>
          </p:nvPr>
        </p:nvSpPr>
        <p:spPr>
          <a:xfrm>
            <a:off x="3657600" y="53340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de-DE" b="1"/>
            </a:lvl1pPr>
            <a:extLst/>
          </a:lstStyle>
          <a:p>
            <a:pPr lvl="0"/>
            <a:r>
              <a:rPr kumimoji="0" lang="de-DE"/>
              <a:t>Betrag</a:t>
            </a:r>
          </a:p>
        </p:txBody>
      </p:sp>
      <p:sp>
        <p:nvSpPr>
          <p:cNvPr id="14" name="Rectangle 12"/>
          <p:cNvSpPr>
            <a:spLocks noGrp="1"/>
          </p:cNvSpPr>
          <p:nvPr>
            <p:ph type="body" sz="quarter" idx="22" hasCustomPrompt="1"/>
          </p:nvPr>
        </p:nvSpPr>
        <p:spPr>
          <a:xfrm>
            <a:off x="5791200" y="28956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de-DE" b="1"/>
            </a:lvl1pPr>
            <a:extLst/>
          </a:lstStyle>
          <a:p>
            <a:pPr lvl="0"/>
            <a:r>
              <a:rPr kumimoji="0" lang="de-DE"/>
              <a:t>Betrag</a:t>
            </a:r>
          </a:p>
        </p:txBody>
      </p:sp>
      <p:sp>
        <p:nvSpPr>
          <p:cNvPr id="2" name="Rectangle 12"/>
          <p:cNvSpPr>
            <a:spLocks noGrp="1"/>
          </p:cNvSpPr>
          <p:nvPr>
            <p:ph type="body" sz="quarter" idx="35" hasCustomPrompt="1"/>
          </p:nvPr>
        </p:nvSpPr>
        <p:spPr>
          <a:xfrm>
            <a:off x="5791200" y="5334000"/>
            <a:ext cx="1371600" cy="304800"/>
          </a:xfrm>
        </p:spPr>
        <p:txBody>
          <a:bodyPr anchor="ctr"/>
          <a:lstStyle>
            <a:lvl1pPr algn="ctr" eaLnBrk="1" latinLnBrk="0" hangingPunct="1">
              <a:defRPr kumimoji="0" lang="de-DE" b="1"/>
            </a:lvl1pPr>
            <a:extLst/>
          </a:lstStyle>
          <a:p>
            <a:pPr lvl="0"/>
            <a:r>
              <a:rPr kumimoji="0" lang="de-DE"/>
              <a:t>Betrag</a:t>
            </a:r>
          </a:p>
        </p:txBody>
      </p:sp>
      <p:sp>
        <p:nvSpPr>
          <p:cNvPr id="44" name="Rectangle 11"/>
          <p:cNvSpPr>
            <a:spLocks noGrp="1"/>
          </p:cNvSpPr>
          <p:nvPr>
            <p:ph type="body" sz="quarter" idx="15" hasCustomPrompt="1"/>
          </p:nvPr>
        </p:nvSpPr>
        <p:spPr>
          <a:xfrm>
            <a:off x="1524000" y="32004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de-DE" sz="800" i="1"/>
            </a:lvl1pPr>
            <a:extLst/>
          </a:lstStyle>
          <a:p>
            <a:pPr lvl="0"/>
            <a:r>
              <a:rPr kumimoji="0" lang="de-DE"/>
              <a:t>Datum</a:t>
            </a:r>
          </a:p>
        </p:txBody>
      </p:sp>
      <p:sp>
        <p:nvSpPr>
          <p:cNvPr id="35" name="Rectangle 11"/>
          <p:cNvSpPr>
            <a:spLocks noGrp="1"/>
          </p:cNvSpPr>
          <p:nvPr>
            <p:ph type="body" sz="quarter" idx="37" hasCustomPrompt="1"/>
          </p:nvPr>
        </p:nvSpPr>
        <p:spPr>
          <a:xfrm>
            <a:off x="1524000" y="56388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de-DE" sz="800" i="1"/>
            </a:lvl1pPr>
            <a:extLst/>
          </a:lstStyle>
          <a:p>
            <a:pPr lvl="0"/>
            <a:r>
              <a:rPr kumimoji="0" lang="de-DE"/>
              <a:t>Datum</a:t>
            </a:r>
          </a:p>
        </p:txBody>
      </p:sp>
      <p:sp>
        <p:nvSpPr>
          <p:cNvPr id="34" name="Rectangle 11"/>
          <p:cNvSpPr>
            <a:spLocks noGrp="1"/>
          </p:cNvSpPr>
          <p:nvPr>
            <p:ph type="body" sz="quarter" idx="19" hasCustomPrompt="1"/>
          </p:nvPr>
        </p:nvSpPr>
        <p:spPr>
          <a:xfrm>
            <a:off x="3657600" y="32004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de-DE" sz="800" i="1"/>
            </a:lvl1pPr>
            <a:extLst/>
          </a:lstStyle>
          <a:p>
            <a:pPr lvl="0"/>
            <a:r>
              <a:rPr kumimoji="0" lang="de-DE"/>
              <a:t>Datum</a:t>
            </a:r>
          </a:p>
        </p:txBody>
      </p:sp>
      <p:sp>
        <p:nvSpPr>
          <p:cNvPr id="40" name="Rectangle 11"/>
          <p:cNvSpPr>
            <a:spLocks noGrp="1"/>
          </p:cNvSpPr>
          <p:nvPr>
            <p:ph type="body" sz="quarter" idx="38" hasCustomPrompt="1"/>
          </p:nvPr>
        </p:nvSpPr>
        <p:spPr>
          <a:xfrm>
            <a:off x="3657600" y="56388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de-DE" sz="800" i="1"/>
            </a:lvl1pPr>
            <a:extLst/>
          </a:lstStyle>
          <a:p>
            <a:pPr lvl="0"/>
            <a:r>
              <a:rPr kumimoji="0" lang="de-DE"/>
              <a:t>Datum</a:t>
            </a:r>
          </a:p>
        </p:txBody>
      </p:sp>
      <p:sp>
        <p:nvSpPr>
          <p:cNvPr id="38" name="Rectangle 11"/>
          <p:cNvSpPr>
            <a:spLocks noGrp="1"/>
          </p:cNvSpPr>
          <p:nvPr>
            <p:ph type="body" sz="quarter" idx="23" hasCustomPrompt="1"/>
          </p:nvPr>
        </p:nvSpPr>
        <p:spPr>
          <a:xfrm>
            <a:off x="5791200" y="32004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de-DE" sz="800" i="1"/>
            </a:lvl1pPr>
            <a:extLst/>
          </a:lstStyle>
          <a:p>
            <a:pPr lvl="0"/>
            <a:r>
              <a:rPr kumimoji="0" lang="de-DE"/>
              <a:t>Datum</a:t>
            </a:r>
          </a:p>
        </p:txBody>
      </p:sp>
      <p:sp>
        <p:nvSpPr>
          <p:cNvPr id="33" name="Rectangle 11"/>
          <p:cNvSpPr>
            <a:spLocks noGrp="1"/>
          </p:cNvSpPr>
          <p:nvPr>
            <p:ph type="body" sz="quarter" idx="39" hasCustomPrompt="1"/>
          </p:nvPr>
        </p:nvSpPr>
        <p:spPr>
          <a:xfrm>
            <a:off x="5791200" y="5638800"/>
            <a:ext cx="1371600" cy="152400"/>
          </a:xfrm>
        </p:spPr>
        <p:txBody>
          <a:bodyPr anchor="ctr">
            <a:noAutofit/>
          </a:bodyPr>
          <a:lstStyle>
            <a:lvl1pPr algn="ctr" eaLnBrk="1" latinLnBrk="0" hangingPunct="1">
              <a:defRPr kumimoji="0" lang="de-DE" sz="800" i="1"/>
            </a:lvl1pPr>
            <a:extLst/>
          </a:lstStyle>
          <a:p>
            <a:pPr lvl="0"/>
            <a:r>
              <a:rPr kumimoji="0" lang="de-DE"/>
              <a:t>Datum</a:t>
            </a:r>
          </a:p>
        </p:txBody>
      </p:sp>
      <p:sp>
        <p:nvSpPr>
          <p:cNvPr id="5" name="Rectangle 14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22860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de-DE" sz="800"/>
            </a:lvl1pPr>
            <a:extLst/>
          </a:lstStyle>
          <a:p>
            <a:pPr lvl="0"/>
            <a:r>
              <a:rPr kumimoji="0" lang="de-DE"/>
              <a:t>Beschreibung</a:t>
            </a:r>
          </a:p>
        </p:txBody>
      </p:sp>
      <p:sp>
        <p:nvSpPr>
          <p:cNvPr id="56" name="Rectangle 14"/>
          <p:cNvSpPr>
            <a:spLocks noGrp="1"/>
          </p:cNvSpPr>
          <p:nvPr>
            <p:ph type="body" sz="quarter" idx="41" hasCustomPrompt="1"/>
          </p:nvPr>
        </p:nvSpPr>
        <p:spPr>
          <a:xfrm>
            <a:off x="1524000" y="47244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de-DE" sz="800"/>
            </a:lvl1pPr>
            <a:extLst/>
          </a:lstStyle>
          <a:p>
            <a:pPr lvl="0"/>
            <a:r>
              <a:rPr kumimoji="0" lang="de-DE"/>
              <a:t>Beschreibung</a:t>
            </a:r>
          </a:p>
        </p:txBody>
      </p:sp>
      <p:sp>
        <p:nvSpPr>
          <p:cNvPr id="62" name="Rectangle 14"/>
          <p:cNvSpPr>
            <a:spLocks noGrp="1"/>
          </p:cNvSpPr>
          <p:nvPr>
            <p:ph type="body" sz="quarter" idx="20" hasCustomPrompt="1"/>
          </p:nvPr>
        </p:nvSpPr>
        <p:spPr>
          <a:xfrm>
            <a:off x="3657600" y="22860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de-DE" sz="800"/>
            </a:lvl1pPr>
            <a:extLst/>
          </a:lstStyle>
          <a:p>
            <a:pPr lvl="0"/>
            <a:r>
              <a:rPr kumimoji="0" lang="de-DE"/>
              <a:t>Beschreibung</a:t>
            </a:r>
          </a:p>
        </p:txBody>
      </p:sp>
      <p:sp>
        <p:nvSpPr>
          <p:cNvPr id="37" name="Rectangle 14"/>
          <p:cNvSpPr>
            <a:spLocks noGrp="1"/>
          </p:cNvSpPr>
          <p:nvPr>
            <p:ph type="body" sz="quarter" idx="42" hasCustomPrompt="1"/>
          </p:nvPr>
        </p:nvSpPr>
        <p:spPr>
          <a:xfrm>
            <a:off x="3657600" y="47244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de-DE" sz="800"/>
            </a:lvl1pPr>
            <a:extLst/>
          </a:lstStyle>
          <a:p>
            <a:pPr lvl="0"/>
            <a:r>
              <a:rPr kumimoji="0" lang="de-DE"/>
              <a:t>Beschreibung</a:t>
            </a:r>
          </a:p>
        </p:txBody>
      </p:sp>
      <p:sp>
        <p:nvSpPr>
          <p:cNvPr id="41" name="Rectangle 14"/>
          <p:cNvSpPr>
            <a:spLocks noGrp="1"/>
          </p:cNvSpPr>
          <p:nvPr>
            <p:ph type="body" sz="quarter" idx="24" hasCustomPrompt="1"/>
          </p:nvPr>
        </p:nvSpPr>
        <p:spPr>
          <a:xfrm>
            <a:off x="5791200" y="22860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de-DE" sz="800"/>
            </a:lvl1pPr>
            <a:extLst/>
          </a:lstStyle>
          <a:p>
            <a:pPr lvl="0"/>
            <a:r>
              <a:rPr kumimoji="0" lang="de-DE"/>
              <a:t>Beschreibung</a:t>
            </a:r>
          </a:p>
        </p:txBody>
      </p:sp>
      <p:sp>
        <p:nvSpPr>
          <p:cNvPr id="52" name="Rectangle 14"/>
          <p:cNvSpPr>
            <a:spLocks noGrp="1"/>
          </p:cNvSpPr>
          <p:nvPr>
            <p:ph type="body" sz="quarter" idx="43" hasCustomPrompt="1"/>
          </p:nvPr>
        </p:nvSpPr>
        <p:spPr>
          <a:xfrm>
            <a:off x="5791200" y="4724400"/>
            <a:ext cx="1371600" cy="609600"/>
          </a:xfrm>
        </p:spPr>
        <p:txBody>
          <a:bodyPr anchor="ctr"/>
          <a:lstStyle>
            <a:lvl1pPr algn="ctr" eaLnBrk="1" latinLnBrk="0" hangingPunct="1">
              <a:defRPr kumimoji="0" lang="de-DE" sz="800"/>
            </a:lvl1pPr>
            <a:extLst/>
          </a:lstStyle>
          <a:p>
            <a:pPr lvl="0"/>
            <a:r>
              <a:rPr kumimoji="0" lang="de-DE"/>
              <a:t>Beschreibung</a:t>
            </a:r>
          </a:p>
        </p:txBody>
      </p:sp>
      <p:sp>
        <p:nvSpPr>
          <p:cNvPr id="39" name="Rectangle 51"/>
          <p:cNvSpPr>
            <a:spLocks noGrp="1"/>
          </p:cNvSpPr>
          <p:nvPr>
            <p:ph type="body" sz="quarter" idx="46"/>
          </p:nvPr>
        </p:nvSpPr>
        <p:spPr>
          <a:xfrm>
            <a:off x="304800" y="381000"/>
            <a:ext cx="8077200" cy="838200"/>
          </a:xfrm>
        </p:spPr>
        <p:txBody>
          <a:bodyPr/>
          <a:lstStyle>
            <a:lvl1pPr eaLnBrk="1" latinLnBrk="0" hangingPunct="1">
              <a:defRPr kumimoji="0" lang="de-DE" sz="1200"/>
            </a:lvl1pPr>
            <a:extLst/>
          </a:lstStyle>
          <a:p>
            <a:pPr lvl="0" eaLnBrk="1" latinLnBrk="0" hangingPunct="1"/>
            <a:r>
              <a:rPr lang="de-DE"/>
              <a:t>Textmasterformat bearbeiten</a:t>
            </a:r>
          </a:p>
        </p:txBody>
      </p:sp>
      <p:sp>
        <p:nvSpPr>
          <p:cNvPr id="42" name="Rectangle 42"/>
          <p:cNvSpPr>
            <a:spLocks noGrp="1"/>
          </p:cNvSpPr>
          <p:nvPr>
            <p:ph type="dt" sz="half" idx="47"/>
          </p:nvPr>
        </p:nvSpPr>
        <p:spPr/>
        <p:txBody>
          <a:bodyPr/>
          <a:lstStyle/>
          <a:p>
            <a:pPr algn="r"/>
            <a:fld id="{E8BD303E-7304-41BE-B693-A76D7275A3B0}" type="datetime1">
              <a:pPr algn="r"/>
              <a:t>16.04.2018</a:t>
            </a:fld>
            <a:endParaRPr kumimoji="0" lang="de-DE"/>
          </a:p>
        </p:txBody>
      </p:sp>
      <p:sp>
        <p:nvSpPr>
          <p:cNvPr id="43" name="Rectangle 43"/>
          <p:cNvSpPr>
            <a:spLocks noGrp="1"/>
          </p:cNvSpPr>
          <p:nvPr>
            <p:ph type="sldNum" sz="quarter" idx="48"/>
          </p:nvPr>
        </p:nvSpPr>
        <p:spPr/>
        <p:txBody>
          <a:bodyPr/>
          <a:lstStyle/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/>
          </a:p>
        </p:txBody>
      </p:sp>
      <p:sp>
        <p:nvSpPr>
          <p:cNvPr id="45" name="Rectangle 45"/>
          <p:cNvSpPr>
            <a:spLocks noGrp="1"/>
          </p:cNvSpPr>
          <p:nvPr>
            <p:ph type="ftr" sz="quarter" idx="49"/>
          </p:nvPr>
        </p:nvSpPr>
        <p:spPr/>
        <p:txBody>
          <a:bodyPr/>
          <a:lstStyle/>
          <a:p>
            <a:endParaRPr kumimoji="0"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/>
          <p:nvPr/>
        </p:nvSpPr>
        <p:spPr>
          <a:xfrm>
            <a:off x="8610600" y="0"/>
            <a:ext cx="5334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8610600" y="381000"/>
            <a:ext cx="533400" cy="5867400"/>
          </a:xfrm>
          <a:prstGeom prst="rect">
            <a:avLst/>
          </a:prstGeom>
        </p:spPr>
        <p:txBody>
          <a:bodyPr vert="vert" anchor="ctr">
            <a:normAutofit/>
          </a:bodyPr>
          <a:lstStyle/>
          <a:p>
            <a:pPr eaLnBrk="1" latinLnBrk="0" hangingPunct="1"/>
            <a:r>
              <a:rPr kumimoji="0" lang="de-DE"/>
              <a:t>Titelmasterformat durch Klicken bearbeiten</a:t>
            </a:r>
            <a:endParaRPr kumimoji="0" lang="en-US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304800" y="381000"/>
            <a:ext cx="8077200" cy="5867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/>
              <a:t>Textmasterformat bearbeiten</a:t>
            </a:r>
          </a:p>
          <a:p>
            <a:pPr lvl="1" eaLnBrk="1" latinLnBrk="0" hangingPunct="1"/>
            <a:r>
              <a:rPr kumimoji="0" lang="de-DE"/>
              <a:t>Zweite Ebene</a:t>
            </a:r>
          </a:p>
          <a:p>
            <a:pPr lvl="2" eaLnBrk="1" latinLnBrk="0" hangingPunct="1"/>
            <a:r>
              <a:rPr kumimoji="0" lang="de-DE"/>
              <a:t>Dritte Ebene</a:t>
            </a:r>
          </a:p>
          <a:p>
            <a:pPr lvl="3" eaLnBrk="1" latinLnBrk="0" hangingPunct="1"/>
            <a:r>
              <a:rPr kumimoji="0" lang="de-DE"/>
              <a:t>Vierte Ebene</a:t>
            </a:r>
          </a:p>
          <a:p>
            <a:pPr lvl="4" eaLnBrk="1" latinLnBrk="0" hangingPunct="1"/>
            <a:r>
              <a:rPr kumimoji="0" lang="de-DE"/>
              <a:t>Fünfte Ebene</a:t>
            </a:r>
            <a:endParaRPr kumimoji="0" lang="en-US"/>
          </a:p>
        </p:txBody>
      </p:sp>
      <p:sp>
        <p:nvSpPr>
          <p:cNvPr id="4" name="Rectangle 4"/>
          <p:cNvSpPr>
            <a:spLocks noGrp="1"/>
          </p:cNvSpPr>
          <p:nvPr>
            <p:ph type="dt" sz="half" idx="2"/>
          </p:nvPr>
        </p:nvSpPr>
        <p:spPr>
          <a:xfrm>
            <a:off x="7010400" y="76200"/>
            <a:ext cx="1371600" cy="228600"/>
          </a:xfrm>
          <a:prstGeom prst="rect">
            <a:avLst/>
          </a:prstGeom>
        </p:spPr>
        <p:txBody>
          <a:bodyPr vert="horz"/>
          <a:lstStyle>
            <a:lvl1pPr algn="ctr" eaLnBrk="1" latinLnBrk="0" hangingPunct="1">
              <a:defRPr kumimoji="0" lang="de-DE" sz="1000">
                <a:solidFill>
                  <a:schemeClr val="tx1">
                    <a:tint val="65000"/>
                  </a:schemeClr>
                </a:solidFill>
              </a:defRPr>
            </a:lvl1pPr>
            <a:extLst/>
          </a:lstStyle>
          <a:p>
            <a:pPr algn="r"/>
            <a:fld id="{CCD717AA-EA39-47F3-8A0A-15B3575EDB53}" type="datetime1">
              <a:pPr algn="r"/>
              <a:t>16.04.2018</a:t>
            </a:fld>
            <a:endParaRPr kumimoji="0" lang="de-DE" sz="1000">
              <a:solidFill>
                <a:schemeClr val="tx1">
                  <a:tint val="65000"/>
                </a:schemeClr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4"/>
          </p:nvPr>
        </p:nvSpPr>
        <p:spPr>
          <a:xfrm>
            <a:off x="6504432" y="6473952"/>
            <a:ext cx="990600" cy="304800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lang="de-DE" sz="1000"/>
            </a:lvl1pPr>
            <a:extLst/>
          </a:lstStyle>
          <a:p>
            <a:pPr algn="r"/>
            <a:fld id="{256D3EEF-DE4E-429D-8EC4-DDC531AFF587}" type="slidenum">
              <a:rPr kumimoji="0" lang="de-DE" sz="1000"/>
              <a:pPr algn="r"/>
              <a:t>‹Nr.›</a:t>
            </a:fld>
            <a:endParaRPr kumimoji="0" lang="de-DE" sz="1000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76200" cy="6858000"/>
          </a:xfrm>
          <a:prstGeom prst="rect">
            <a:avLst/>
          </a:prstGeom>
          <a:solidFill>
            <a:schemeClr val="accent4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kumimoji="0" lang="de-DE"/>
          </a:p>
        </p:txBody>
      </p:sp>
      <p:sp>
        <p:nvSpPr>
          <p:cNvPr id="12" name="Rectangle 12"/>
          <p:cNvSpPr>
            <a:spLocks noGrp="1"/>
          </p:cNvSpPr>
          <p:nvPr>
            <p:ph type="ftr" sz="quarter" idx="3"/>
          </p:nvPr>
        </p:nvSpPr>
        <p:spPr>
          <a:xfrm>
            <a:off x="2705100" y="6477000"/>
            <a:ext cx="3733800" cy="3048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lang="de-DE" sz="1000">
                <a:solidFill>
                  <a:sysClr val="windowText" lastClr="000000"/>
                </a:solidFill>
              </a:defRPr>
            </a:lvl1pPr>
            <a:extLst/>
          </a:lstStyle>
          <a:p>
            <a:endParaRPr kumimoji="0" lang="de-DE" sz="1000">
              <a:solidFill>
                <a:sysClr val="windowText" lastClr="000000"/>
              </a:solidFill>
            </a:endParaRPr>
          </a:p>
        </p:txBody>
      </p:sp>
      <p:pic>
        <p:nvPicPr>
          <p:cNvPr id="5" name="Grafik 4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4448" y="6260044"/>
            <a:ext cx="559131" cy="60554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3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4" r:id="rId16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lang="de-DE" sz="2400" cap="small" spc="0" baseline="0">
          <a:solidFill>
            <a:schemeClr val="bg1"/>
          </a:solidFill>
          <a:latin typeface="+mj-lt"/>
          <a:ea typeface="+mj-ea"/>
          <a:cs typeface="+mj-cs"/>
        </a:defRPr>
      </a:lvl1pPr>
      <a:extLst/>
    </p:titleStyle>
    <p:bodyStyle>
      <a:lvl1pPr marL="0" marR="0" indent="0" algn="l" rtl="0" eaLnBrk="1" latinLnBrk="0" hangingPunct="1">
        <a:spcBef>
          <a:spcPct val="20000"/>
        </a:spcBef>
        <a:buFontTx/>
        <a:buNone/>
        <a:defRPr kumimoji="0" lang="de-DE" sz="1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Tx/>
        <a:buNone/>
        <a:defRPr kumimoji="0" lang="de-DE" sz="11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Tx/>
        <a:buNone/>
        <a:defRPr kumimoji="0" lang="de-DE" sz="11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Tx/>
        <a:buNone/>
        <a:defRPr kumimoji="0" lang="de-DE" sz="11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Tx/>
        <a:buNone/>
        <a:defRPr kumimoji="0" lang="de-DE" sz="11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de-DE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de-DE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de-DE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de-DE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de-DE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de-DE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de-DE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de-DE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de-DE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de-DE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de-DE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de-DE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de-DE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817620"/>
          </a:xfrm>
          <a:prstGeom prst="rect">
            <a:avLst/>
          </a:prstGeom>
        </p:spPr>
      </p:pic>
      <p:sp>
        <p:nvSpPr>
          <p:cNvPr id="2" name="Rectangle 2"/>
          <p:cNvSpPr>
            <a:spLocks noGrp="1"/>
          </p:cNvSpPr>
          <p:nvPr>
            <p:ph type="ctrTitle"/>
          </p:nvPr>
        </p:nvSpPr>
        <p:spPr>
          <a:xfrm>
            <a:off x="228600" y="4114800"/>
            <a:ext cx="8447856" cy="533400"/>
          </a:xfrm>
        </p:spPr>
        <p:txBody>
          <a:bodyPr>
            <a:normAutofit/>
          </a:bodyPr>
          <a:lstStyle/>
          <a:p>
            <a:r>
              <a:rPr lang="de-DE" dirty="0">
                <a:latin typeface="Museo Sans 500"/>
              </a:rPr>
              <a:t>Verbesserung der Trainings- und Wettkampfbedingungen</a:t>
            </a:r>
          </a:p>
        </p:txBody>
      </p:sp>
      <p:sp>
        <p:nvSpPr>
          <p:cNvPr id="3" name="Rectangle 3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>
                <a:latin typeface="Museo Sans 500"/>
              </a:rPr>
              <a:t>Wolfgang Reinhold, Steven Karnstedt &amp; Michael Koch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>
                <a:latin typeface="Museo Sans 500"/>
              </a:rPr>
              <a:t>Unser</a:t>
            </a:r>
            <a:r>
              <a:rPr lang="de-DE" dirty="0"/>
              <a:t> </a:t>
            </a:r>
            <a:r>
              <a:rPr lang="de-DE" dirty="0">
                <a:latin typeface="Museo Sans 500"/>
              </a:rPr>
              <a:t>Verein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>
          <a:xfrm>
            <a:off x="304800" y="381000"/>
            <a:ext cx="8077200" cy="383704"/>
          </a:xfrm>
        </p:spPr>
        <p:txBody>
          <a:bodyPr>
            <a:noAutofit/>
          </a:bodyPr>
          <a:lstStyle/>
          <a:p>
            <a:r>
              <a:rPr lang="de-DE" sz="1800" dirty="0">
                <a:latin typeface="Museo Sans 500"/>
              </a:rPr>
              <a:t>Vom ich zum wir – eine starke Gemeinschaft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15"/>
          </p:nvPr>
        </p:nvSpPr>
        <p:spPr>
          <a:xfrm>
            <a:off x="304800" y="980728"/>
            <a:ext cx="8077200" cy="576064"/>
          </a:xfrm>
        </p:spPr>
        <p:txBody>
          <a:bodyPr>
            <a:normAutofit/>
          </a:bodyPr>
          <a:lstStyle/>
          <a:p>
            <a:r>
              <a:rPr lang="de-DE" sz="2800" dirty="0">
                <a:solidFill>
                  <a:srgbClr val="E3000F"/>
                </a:solidFill>
                <a:latin typeface="Museo Sans 500"/>
              </a:rPr>
              <a:t>Unser Vereinsgelände wird 120 Jahre alt</a:t>
            </a:r>
          </a:p>
          <a:p>
            <a:pPr>
              <a:lnSpc>
                <a:spcPct val="200000"/>
              </a:lnSpc>
            </a:pPr>
            <a:endParaRPr lang="de-DE" sz="1800" dirty="0">
              <a:solidFill>
                <a:srgbClr val="E3000F"/>
              </a:solidFill>
              <a:latin typeface="+mj-lt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de-DE" sz="1800" dirty="0">
              <a:solidFill>
                <a:srgbClr val="E3000F"/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4355976" y="63093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4846521" y="1844824"/>
            <a:ext cx="3253871" cy="4081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DE" altLang="de-DE" sz="2400" dirty="0">
                <a:solidFill>
                  <a:srgbClr val="FF0000"/>
                </a:solidFill>
                <a:latin typeface="Museo Sans 500" pitchFamily="50" charset="0"/>
              </a:rPr>
              <a:t>1898 gebaut vom FC Hohenzollern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de-DE" altLang="de-DE" sz="2400" dirty="0">
              <a:solidFill>
                <a:srgbClr val="FF0000"/>
              </a:solidFill>
              <a:latin typeface="Museo Sans 500" pitchFamily="50" charset="0"/>
            </a:endParaRP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DE" altLang="de-DE" sz="2400" dirty="0">
                <a:solidFill>
                  <a:srgbClr val="FF0000"/>
                </a:solidFill>
                <a:latin typeface="Museo Sans 500" pitchFamily="50" charset="0"/>
              </a:rPr>
              <a:t>Neuer Name im Jahr 1918: SV98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de-DE" altLang="de-DE" sz="2400" dirty="0">
              <a:solidFill>
                <a:srgbClr val="FF0000"/>
              </a:solidFill>
              <a:latin typeface="Museo Sans 500" pitchFamily="50" charset="0"/>
            </a:endParaRP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DE" altLang="de-DE" sz="2400" dirty="0">
                <a:solidFill>
                  <a:srgbClr val="FF0000"/>
                </a:solidFill>
                <a:latin typeface="Museo Sans 500" pitchFamily="50" charset="0"/>
              </a:rPr>
              <a:t>Seit 1957 genutzt von der BSG Einheit (gegründet 1948)</a:t>
            </a: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de-DE" altLang="de-DE" sz="2400" dirty="0">
              <a:solidFill>
                <a:srgbClr val="FF0000"/>
              </a:solidFill>
              <a:latin typeface="Museo Sans 500" pitchFamily="50" charset="0"/>
            </a:endParaRPr>
          </a:p>
          <a:p>
            <a:pPr marL="285750" indent="-28575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de-DE" altLang="de-DE" sz="2400" dirty="0">
                <a:solidFill>
                  <a:srgbClr val="FF0000"/>
                </a:solidFill>
                <a:latin typeface="Museo Sans 500" pitchFamily="50" charset="0"/>
              </a:rPr>
              <a:t>Seit 1990 SG Einheit Halle e.V.</a:t>
            </a:r>
          </a:p>
        </p:txBody>
      </p:sp>
      <p:pic>
        <p:nvPicPr>
          <p:cNvPr id="12" name="Picture 7" descr="C:\Dokumente und Einstellungen\DSC\Eigene Dateien\imagefilm\sv98.JPG">
            <a:extLst>
              <a:ext uri="{FF2B5EF4-FFF2-40B4-BE49-F238E27FC236}">
                <a16:creationId xmlns:a16="http://schemas.microsoft.com/office/drawing/2014/main" xmlns="" id="{B1D33128-712D-4462-8E17-42BA8858A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34" y="1796155"/>
            <a:ext cx="4343400" cy="408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420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>
                <a:latin typeface="Museo Sans 500"/>
              </a:rPr>
              <a:t>Die</a:t>
            </a:r>
            <a:r>
              <a:rPr lang="de-DE" dirty="0"/>
              <a:t> </a:t>
            </a:r>
            <a:r>
              <a:rPr lang="de-DE" dirty="0">
                <a:latin typeface="Museo Sans 500"/>
              </a:rPr>
              <a:t>Herausforderung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>
          <a:xfrm>
            <a:off x="304800" y="381000"/>
            <a:ext cx="8077200" cy="383704"/>
          </a:xfrm>
        </p:spPr>
        <p:txBody>
          <a:bodyPr>
            <a:noAutofit/>
          </a:bodyPr>
          <a:lstStyle/>
          <a:p>
            <a:r>
              <a:rPr lang="de-DE" sz="1800" dirty="0">
                <a:latin typeface="Museo Sans 500"/>
              </a:rPr>
              <a:t>Vom ich zum wir – eine starke Gemeinschaft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15"/>
          </p:nvPr>
        </p:nvSpPr>
        <p:spPr>
          <a:xfrm>
            <a:off x="304800" y="908720"/>
            <a:ext cx="8077200" cy="576064"/>
          </a:xfrm>
        </p:spPr>
        <p:txBody>
          <a:bodyPr>
            <a:normAutofit/>
          </a:bodyPr>
          <a:lstStyle/>
          <a:p>
            <a:r>
              <a:rPr lang="de-DE" sz="2800" dirty="0">
                <a:solidFill>
                  <a:srgbClr val="E3000F"/>
                </a:solidFill>
                <a:latin typeface="Museo Sans 500"/>
              </a:rPr>
              <a:t>Warum eine Sporthalle?</a:t>
            </a:r>
          </a:p>
          <a:p>
            <a:pPr>
              <a:lnSpc>
                <a:spcPct val="200000"/>
              </a:lnSpc>
            </a:pPr>
            <a:endParaRPr lang="de-DE" sz="1800" dirty="0">
              <a:solidFill>
                <a:srgbClr val="E3000F"/>
              </a:solidFill>
              <a:latin typeface="+mj-lt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de-DE" sz="1800" dirty="0">
              <a:solidFill>
                <a:srgbClr val="E3000F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05" y="1556792"/>
            <a:ext cx="4078503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www.sg-einheit-halle.de/images/Bilder/IMG-20141023-WA00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98" y="3140968"/>
            <a:ext cx="404947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feld 5"/>
          <p:cNvSpPr txBox="1"/>
          <p:nvPr/>
        </p:nvSpPr>
        <p:spPr>
          <a:xfrm>
            <a:off x="4355976" y="63093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4846521" y="1568981"/>
            <a:ext cx="33258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altLang="de-DE" sz="2400" dirty="0">
                <a:solidFill>
                  <a:srgbClr val="FF0000"/>
                </a:solidFill>
                <a:latin typeface="Museo Sans 500" pitchFamily="50" charset="0"/>
              </a:rPr>
              <a:t>Der 1958 gebaute Hartplatz ist zwischen Oktober und März nicht mehr nutzbar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2400" dirty="0">
              <a:solidFill>
                <a:srgbClr val="FF0000"/>
              </a:solidFill>
              <a:latin typeface="Museo Sans 5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altLang="de-DE" sz="2400" dirty="0">
                <a:solidFill>
                  <a:srgbClr val="FF0000"/>
                </a:solidFill>
                <a:latin typeface="Museo Sans 500" pitchFamily="50" charset="0"/>
              </a:rPr>
              <a:t>Eine neue Anlage muss allen Abteilungen zugute kommen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altLang="de-DE" sz="2400" dirty="0">
              <a:solidFill>
                <a:srgbClr val="FF0000"/>
              </a:solidFill>
              <a:latin typeface="Museo Sans 5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altLang="de-DE" sz="2400" dirty="0">
                <a:solidFill>
                  <a:srgbClr val="FF0000"/>
                </a:solidFill>
                <a:latin typeface="Museo Sans 500" pitchFamily="50" charset="0"/>
              </a:rPr>
              <a:t>Die Stadt Halle (Saale) soll sportlich profitieren</a:t>
            </a: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xmlns="" id="{571C90CB-ADC3-4722-8E1F-4B2A07EB9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575" y="4814856"/>
            <a:ext cx="2536209" cy="1350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5666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>
                <a:latin typeface="Museo Sans 500"/>
              </a:rPr>
              <a:t>Rahmenbedingungen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>
          <a:xfrm>
            <a:off x="304800" y="381000"/>
            <a:ext cx="8077200" cy="383704"/>
          </a:xfrm>
        </p:spPr>
        <p:txBody>
          <a:bodyPr>
            <a:noAutofit/>
          </a:bodyPr>
          <a:lstStyle/>
          <a:p>
            <a:r>
              <a:rPr lang="de-DE" sz="1800" dirty="0">
                <a:latin typeface="Museo Sans 500"/>
              </a:rPr>
              <a:t>Vom ich zum wir – eine starke Gemeinschaft</a:t>
            </a:r>
          </a:p>
          <a:p>
            <a:endParaRPr lang="de-DE" sz="1800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5"/>
          </p:nvPr>
        </p:nvSpPr>
        <p:spPr>
          <a:xfrm>
            <a:off x="304800" y="980728"/>
            <a:ext cx="4339208" cy="519211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de-DE" sz="2200" b="1" dirty="0">
                <a:solidFill>
                  <a:srgbClr val="E3000F"/>
                </a:solidFill>
                <a:latin typeface="Museo Sans 500"/>
              </a:rPr>
              <a:t>Sporthalle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Größe: 40 x 50 m (2.000 m²)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Höhe entspricht DOSB Vorgaben für Hallensportarten (7,50 Meter)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E3000F"/>
                </a:solidFill>
                <a:latin typeface="Museo Sans 500"/>
              </a:rPr>
              <a:t>1 * Kleinfußballfeld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E3000F"/>
                </a:solidFill>
                <a:latin typeface="Museo Sans 500"/>
              </a:rPr>
              <a:t>2 * Hallenfußball (national)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E3000F"/>
                </a:solidFill>
                <a:latin typeface="Museo Sans 500"/>
              </a:rPr>
              <a:t>6 * Volleyball (national)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1600" dirty="0">
                <a:solidFill>
                  <a:srgbClr val="E3000F"/>
                </a:solidFill>
                <a:latin typeface="Museo Sans 500"/>
              </a:rPr>
              <a:t>Bodenturnen/Gymnastik (international)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Investitionssumme nicht höher als Kunstrasenplatz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196752"/>
            <a:ext cx="3493330" cy="2098815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789040"/>
            <a:ext cx="3493330" cy="2098815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4932040" y="3295567"/>
            <a:ext cx="22837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Außenansicht – Entwurfsfassung 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4932040" y="5895844"/>
            <a:ext cx="21935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Innenansicht – Entwurfsfassung </a:t>
            </a:r>
          </a:p>
        </p:txBody>
      </p:sp>
    </p:spTree>
    <p:extLst>
      <p:ext uri="{BB962C8B-B14F-4D97-AF65-F5344CB8AC3E}">
        <p14:creationId xmlns:p14="http://schemas.microsoft.com/office/powerpoint/2010/main" val="3882915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>
                <a:latin typeface="Museo Sans 500"/>
              </a:rPr>
              <a:t>Umsetzung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>
          <a:xfrm>
            <a:off x="304800" y="381000"/>
            <a:ext cx="8077200" cy="383704"/>
          </a:xfrm>
        </p:spPr>
        <p:txBody>
          <a:bodyPr>
            <a:noAutofit/>
          </a:bodyPr>
          <a:lstStyle/>
          <a:p>
            <a:r>
              <a:rPr lang="de-DE" sz="1800" dirty="0">
                <a:latin typeface="Museo Sans 500"/>
              </a:rPr>
              <a:t>Vom ich zum wir – eine starke Gemeinschaft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15"/>
          </p:nvPr>
        </p:nvSpPr>
        <p:spPr>
          <a:xfrm>
            <a:off x="304800" y="897632"/>
            <a:ext cx="8077200" cy="5411688"/>
          </a:xfrm>
        </p:spPr>
        <p:txBody>
          <a:bodyPr>
            <a:norm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de-DE" sz="2400" dirty="0">
                <a:solidFill>
                  <a:srgbClr val="E3000F"/>
                </a:solidFill>
                <a:latin typeface="Museo Sans 500"/>
              </a:rPr>
              <a:t>Leichtbauhalle auf Bodenplatte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de-DE" sz="2400" dirty="0">
                <a:solidFill>
                  <a:srgbClr val="E3000F"/>
                </a:solidFill>
                <a:latin typeface="Museo Sans 500"/>
              </a:rPr>
              <a:t>Sportschwingboden flächenelastisch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de-DE" sz="2400" dirty="0">
                <a:solidFill>
                  <a:srgbClr val="E3000F"/>
                </a:solidFill>
                <a:latin typeface="Museo Sans 500"/>
              </a:rPr>
              <a:t>Umkleide-/Sanitärtrakt in Modulbauweise und erweiterbar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de-DE" sz="2400" dirty="0">
                <a:solidFill>
                  <a:srgbClr val="E3000F"/>
                </a:solidFill>
                <a:latin typeface="Museo Sans 500"/>
              </a:rPr>
              <a:t>Barrierefrei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de-DE" sz="2400" dirty="0">
                <a:solidFill>
                  <a:srgbClr val="E3000F"/>
                </a:solidFill>
                <a:latin typeface="Museo Sans 500"/>
              </a:rPr>
              <a:t>Energieeffizient durch moderne Wärmedämmung, Fernwärmeheizung und LED-Beleuchtung</a:t>
            </a:r>
          </a:p>
          <a:p>
            <a:pPr>
              <a:lnSpc>
                <a:spcPct val="200000"/>
              </a:lnSpc>
            </a:pPr>
            <a:endParaRPr lang="de-DE" sz="2400" dirty="0">
              <a:solidFill>
                <a:srgbClr val="E3000F"/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de-DE" sz="2400" dirty="0">
              <a:solidFill>
                <a:srgbClr val="E3000F"/>
              </a:solidFill>
            </a:endParaRPr>
          </a:p>
          <a:p>
            <a:pPr>
              <a:lnSpc>
                <a:spcPct val="200000"/>
              </a:lnSpc>
            </a:pPr>
            <a:endParaRPr lang="de-DE" sz="1800" dirty="0">
              <a:solidFill>
                <a:srgbClr val="E3000F"/>
              </a:solidFill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de-DE" sz="1800" dirty="0">
              <a:solidFill>
                <a:srgbClr val="E3000F"/>
              </a:solidFill>
            </a:endParaRPr>
          </a:p>
        </p:txBody>
      </p:sp>
      <p:sp>
        <p:nvSpPr>
          <p:cNvPr id="5" name="AutoShape 2" descr="Bildergebnis für daumen runt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74641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/>
              <a:t>Leuchtturmprojekt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>
          <a:xfrm>
            <a:off x="304800" y="381000"/>
            <a:ext cx="8077200" cy="383704"/>
          </a:xfrm>
        </p:spPr>
        <p:txBody>
          <a:bodyPr>
            <a:noAutofit/>
          </a:bodyPr>
          <a:lstStyle/>
          <a:p>
            <a:r>
              <a:rPr lang="de-DE" sz="1800" dirty="0">
                <a:latin typeface="Museo Sans 500"/>
              </a:rPr>
              <a:t>Vom ich zum wir – eine starke Gemeinschaft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15"/>
          </p:nvPr>
        </p:nvSpPr>
        <p:spPr>
          <a:xfrm>
            <a:off x="304800" y="836712"/>
            <a:ext cx="8227640" cy="180019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de-DE" sz="2200" b="1" dirty="0">
                <a:solidFill>
                  <a:srgbClr val="E3000F"/>
                </a:solidFill>
                <a:latin typeface="Museo Sans 500"/>
              </a:rPr>
              <a:t>Warum „Leuchtturmprojekt“?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2200" b="1" dirty="0">
                <a:solidFill>
                  <a:srgbClr val="E3000F"/>
                </a:solidFill>
                <a:latin typeface="Museo Sans 500"/>
              </a:rPr>
              <a:t>Gesamtinvestition nur 990.000 Euro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2200" b="1" dirty="0">
                <a:solidFill>
                  <a:srgbClr val="E3000F"/>
                </a:solidFill>
                <a:latin typeface="Museo Sans 500"/>
              </a:rPr>
              <a:t>Zukunftsweisend durch</a:t>
            </a:r>
          </a:p>
          <a:p>
            <a:pPr>
              <a:lnSpc>
                <a:spcPct val="150000"/>
              </a:lnSpc>
            </a:pPr>
            <a:r>
              <a:rPr lang="de-DE" sz="2200" b="1" dirty="0">
                <a:solidFill>
                  <a:srgbClr val="E3000F"/>
                </a:solidFill>
                <a:latin typeface="Museo Sans 500"/>
              </a:rPr>
              <a:t>	</a:t>
            </a:r>
            <a:r>
              <a:rPr lang="de-DE" sz="2200" dirty="0">
                <a:solidFill>
                  <a:srgbClr val="E3000F"/>
                </a:solidFill>
                <a:latin typeface="Museo Sans 500"/>
              </a:rPr>
              <a:t>- Energieeffizienz</a:t>
            </a:r>
          </a:p>
          <a:p>
            <a:pPr>
              <a:lnSpc>
                <a:spcPct val="150000"/>
              </a:lnSpc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	- Erweiterbarkeit (Wechselböden, Anbauten)</a:t>
            </a:r>
          </a:p>
          <a:p>
            <a:pPr>
              <a:lnSpc>
                <a:spcPct val="150000"/>
              </a:lnSpc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	- Umstellung auf Solarenergie möglich</a:t>
            </a:r>
          </a:p>
          <a:p>
            <a:pPr>
              <a:lnSpc>
                <a:spcPct val="150000"/>
              </a:lnSpc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	- Nutzung bis zu nationalen/internationalen Wettkämpfen</a:t>
            </a:r>
          </a:p>
          <a:p>
            <a:pPr>
              <a:lnSpc>
                <a:spcPct val="150000"/>
              </a:lnSpc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	- Basis für den „Sportkomplex der Zukunft“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de-DE" sz="2200" b="1" dirty="0">
              <a:solidFill>
                <a:srgbClr val="E3000F"/>
              </a:solidFill>
            </a:endParaRPr>
          </a:p>
          <a:p>
            <a:pPr>
              <a:lnSpc>
                <a:spcPct val="150000"/>
              </a:lnSpc>
            </a:pPr>
            <a:endParaRPr lang="de-DE" sz="2200" b="1" dirty="0">
              <a:solidFill>
                <a:srgbClr val="E3000F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251520" y="5661248"/>
            <a:ext cx="8077200" cy="584775"/>
          </a:xfrm>
          <a:prstGeom prst="rect">
            <a:avLst/>
          </a:prstGeom>
          <a:solidFill>
            <a:srgbClr val="E3000F"/>
          </a:solidFill>
        </p:spPr>
        <p:txBody>
          <a:bodyPr wrap="square" rtlCol="0">
            <a:spAutoFit/>
          </a:bodyPr>
          <a:lstStyle/>
          <a:p>
            <a:endParaRPr lang="de-DE" sz="3200" dirty="0">
              <a:solidFill>
                <a:schemeClr val="bg1"/>
              </a:solidFill>
              <a:latin typeface="Museo Sans 500"/>
            </a:endParaRPr>
          </a:p>
        </p:txBody>
      </p:sp>
    </p:spTree>
    <p:extLst>
      <p:ext uri="{BB962C8B-B14F-4D97-AF65-F5344CB8AC3E}">
        <p14:creationId xmlns:p14="http://schemas.microsoft.com/office/powerpoint/2010/main" val="1706982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19"/>
          <p:cNvSpPr/>
          <p:nvPr/>
        </p:nvSpPr>
        <p:spPr>
          <a:xfrm>
            <a:off x="323528" y="980728"/>
            <a:ext cx="8056564" cy="5355014"/>
          </a:xfrm>
          <a:prstGeom prst="rect">
            <a:avLst/>
          </a:prstGeom>
          <a:solidFill>
            <a:schemeClr val="accent6">
              <a:lumMod val="20000"/>
              <a:lumOff val="80000"/>
              <a:alpha val="20000"/>
            </a:schemeClr>
          </a:solidFill>
          <a:ln w="22225">
            <a:solidFill>
              <a:srgbClr val="E3000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3200" b="1" dirty="0">
              <a:solidFill>
                <a:srgbClr val="E3000F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>
                <a:latin typeface="Museo Sans 500"/>
              </a:rPr>
              <a:t>Projekt</a:t>
            </a:r>
            <a:r>
              <a:rPr lang="de-DE" dirty="0"/>
              <a:t> </a:t>
            </a:r>
            <a:r>
              <a:rPr lang="de-DE" dirty="0">
                <a:latin typeface="Museo Sans 500"/>
              </a:rPr>
              <a:t>Mehrzweckhalle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>
          <a:xfrm>
            <a:off x="304800" y="381000"/>
            <a:ext cx="8077200" cy="383704"/>
          </a:xfrm>
        </p:spPr>
        <p:txBody>
          <a:bodyPr>
            <a:noAutofit/>
          </a:bodyPr>
          <a:lstStyle/>
          <a:p>
            <a:r>
              <a:rPr lang="de-DE" sz="1800" dirty="0">
                <a:latin typeface="Museo Sans 500"/>
              </a:rPr>
              <a:t>Vom ich zum wir – eine starke Gemeinschaft</a:t>
            </a:r>
          </a:p>
        </p:txBody>
      </p:sp>
      <p:sp>
        <p:nvSpPr>
          <p:cNvPr id="11" name="Textfeld 10"/>
          <p:cNvSpPr txBox="1"/>
          <p:nvPr/>
        </p:nvSpPr>
        <p:spPr>
          <a:xfrm>
            <a:off x="812668" y="1124744"/>
            <a:ext cx="7078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E3000F"/>
                </a:solidFill>
                <a:latin typeface="Museo Sans 500"/>
              </a:rPr>
              <a:t>Projekt für einen Verein einzigartig in Sachsen-Anhalt!</a:t>
            </a:r>
          </a:p>
        </p:txBody>
      </p:sp>
      <p:sp>
        <p:nvSpPr>
          <p:cNvPr id="13" name="Textfeld 12"/>
          <p:cNvSpPr txBox="1">
            <a:spLocks noChangeAspect="1"/>
          </p:cNvSpPr>
          <p:nvPr/>
        </p:nvSpPr>
        <p:spPr>
          <a:xfrm>
            <a:off x="460623" y="1844824"/>
            <a:ext cx="2527201" cy="954107"/>
          </a:xfrm>
          <a:prstGeom prst="rect">
            <a:avLst/>
          </a:prstGeom>
          <a:solidFill>
            <a:srgbClr val="E3000F"/>
          </a:solidFill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bg1"/>
                </a:solidFill>
                <a:latin typeface="Museo Sans 500"/>
              </a:rPr>
              <a:t>Fußball: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Museo Sans 500"/>
              </a:rPr>
              <a:t>100% Sicherung Training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Museo Sans 500"/>
              </a:rPr>
              <a:t>Eigene Hallenturniere</a:t>
            </a:r>
          </a:p>
        </p:txBody>
      </p:sp>
      <p:sp>
        <p:nvSpPr>
          <p:cNvPr id="14" name="Textfeld 13"/>
          <p:cNvSpPr txBox="1">
            <a:spLocks noChangeAspect="1"/>
          </p:cNvSpPr>
          <p:nvPr/>
        </p:nvSpPr>
        <p:spPr>
          <a:xfrm>
            <a:off x="467774" y="3807769"/>
            <a:ext cx="2520050" cy="1692771"/>
          </a:xfrm>
          <a:prstGeom prst="rect">
            <a:avLst/>
          </a:prstGeom>
          <a:solidFill>
            <a:srgbClr val="E3000F"/>
          </a:solidFill>
          <a:ln>
            <a:solidFill>
              <a:srgbClr val="E3000F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bg1"/>
                </a:solidFill>
                <a:latin typeface="Museo Sans 500"/>
              </a:rPr>
              <a:t>Volleyball: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Museo Sans 500"/>
              </a:rPr>
              <a:t>Endlich Heimstätte für Training &amp; Wettkampf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chemeClr val="bg1"/>
                </a:solidFill>
                <a:latin typeface="Museo Sans 500"/>
              </a:rPr>
              <a:t>Vergrößerung durch Fusion mit anderem Verein möglich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3131840" y="1849417"/>
            <a:ext cx="2520049" cy="954107"/>
          </a:xfrm>
          <a:prstGeom prst="rect">
            <a:avLst/>
          </a:prstGeom>
          <a:solidFill>
            <a:srgbClr val="E3000F"/>
          </a:solidFill>
        </p:spPr>
        <p:txBody>
          <a:bodyPr wrap="square" rtlCol="0">
            <a:spAutoFit/>
          </a:bodyPr>
          <a:lstStyle>
            <a:lvl1pPr>
              <a:defRPr sz="2400" b="1">
                <a:solidFill>
                  <a:schemeClr val="bg1"/>
                </a:solidFill>
              </a:defRPr>
            </a:lvl1pPr>
            <a:extLst/>
          </a:lstStyle>
          <a:p>
            <a:r>
              <a:rPr lang="de-DE" dirty="0">
                <a:latin typeface="Museo Sans 500"/>
              </a:rPr>
              <a:t>Tanzsport: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b="0" dirty="0">
                <a:latin typeface="Museo Sans 500"/>
              </a:rPr>
              <a:t>Training &amp; Wettkampf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b="0" dirty="0">
                <a:latin typeface="Museo Sans 500"/>
              </a:rPr>
              <a:t>Veranstaltungen</a:t>
            </a:r>
          </a:p>
        </p:txBody>
      </p:sp>
      <p:sp>
        <p:nvSpPr>
          <p:cNvPr id="16" name="Textfeld 15"/>
          <p:cNvSpPr txBox="1"/>
          <p:nvPr/>
        </p:nvSpPr>
        <p:spPr>
          <a:xfrm>
            <a:off x="5763719" y="1844824"/>
            <a:ext cx="1060611" cy="461665"/>
          </a:xfrm>
          <a:prstGeom prst="rect">
            <a:avLst/>
          </a:prstGeom>
          <a:solidFill>
            <a:srgbClr val="E3000F"/>
          </a:solidFill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chemeClr val="bg1"/>
                </a:solidFill>
                <a:latin typeface="Museo Sans 500"/>
              </a:rPr>
              <a:t>Cricket</a:t>
            </a:r>
          </a:p>
        </p:txBody>
      </p:sp>
      <p:sp>
        <p:nvSpPr>
          <p:cNvPr id="18" name="Textfeld 17"/>
          <p:cNvSpPr txBox="1">
            <a:spLocks noChangeAspect="1"/>
          </p:cNvSpPr>
          <p:nvPr/>
        </p:nvSpPr>
        <p:spPr>
          <a:xfrm>
            <a:off x="3131840" y="3807769"/>
            <a:ext cx="2520050" cy="169277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FF0000"/>
                </a:solidFill>
                <a:latin typeface="Museo Sans 500"/>
              </a:rPr>
              <a:t>Stadt Halle (Saale)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FF0000"/>
                </a:solidFill>
                <a:latin typeface="Museo Sans 500"/>
              </a:rPr>
              <a:t>Entlastung bei den Hallenkapazitäten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FF0000"/>
                </a:solidFill>
                <a:latin typeface="Museo Sans 500"/>
              </a:rPr>
              <a:t>Zusatzangebot f. Schulen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FF0000"/>
                </a:solidFill>
                <a:latin typeface="Museo Sans 500"/>
              </a:rPr>
              <a:t>Leuchtturm des Sports im Land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5796136" y="3789040"/>
            <a:ext cx="2497368" cy="169277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rgbClr val="FF0000"/>
                </a:solidFill>
                <a:latin typeface="Museo Sans 500"/>
              </a:rPr>
              <a:t>Sachsen-Anhalt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FF0000"/>
                </a:solidFill>
                <a:latin typeface="Museo Sans 500"/>
              </a:rPr>
              <a:t>Modellprojekt für andere Vereine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6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600" dirty="0">
              <a:solidFill>
                <a:srgbClr val="FF0000"/>
              </a:solidFill>
            </a:endParaRPr>
          </a:p>
          <a:p>
            <a:endParaRPr lang="de-DE" sz="1600" dirty="0">
              <a:solidFill>
                <a:srgbClr val="FF0000"/>
              </a:solidFill>
            </a:endParaRPr>
          </a:p>
        </p:txBody>
      </p:sp>
      <p:sp>
        <p:nvSpPr>
          <p:cNvPr id="17" name="Textfeld 16"/>
          <p:cNvSpPr txBox="1"/>
          <p:nvPr/>
        </p:nvSpPr>
        <p:spPr>
          <a:xfrm>
            <a:off x="5762649" y="2338558"/>
            <a:ext cx="2452381" cy="461665"/>
          </a:xfrm>
          <a:prstGeom prst="rect">
            <a:avLst/>
          </a:prstGeom>
          <a:solidFill>
            <a:srgbClr val="E3000F"/>
          </a:solidFill>
        </p:spPr>
        <p:txBody>
          <a:bodyPr wrap="square" rtlCol="0">
            <a:spAutoFit/>
          </a:bodyPr>
          <a:lstStyle/>
          <a:p>
            <a:r>
              <a:rPr lang="de-DE" sz="2400" b="1" dirty="0">
                <a:solidFill>
                  <a:schemeClr val="bg1"/>
                </a:solidFill>
                <a:latin typeface="Museo Sans 500"/>
              </a:rPr>
              <a:t>Gymnastik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1227056" y="2999868"/>
            <a:ext cx="63296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b="1" dirty="0">
                <a:solidFill>
                  <a:srgbClr val="E3000F"/>
                </a:solidFill>
                <a:latin typeface="Museo Sans 500"/>
              </a:rPr>
              <a:t>Ein Modellprojekt – viele Gewinner!</a:t>
            </a:r>
            <a:endParaRPr lang="de-DE" sz="3200" dirty="0">
              <a:latin typeface="Museo Sans 500"/>
            </a:endParaRPr>
          </a:p>
        </p:txBody>
      </p:sp>
      <p:sp>
        <p:nvSpPr>
          <p:cNvPr id="21" name="Textfeld 20"/>
          <p:cNvSpPr txBox="1"/>
          <p:nvPr/>
        </p:nvSpPr>
        <p:spPr>
          <a:xfrm>
            <a:off x="891862" y="5733256"/>
            <a:ext cx="6625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E3000F"/>
                </a:solidFill>
                <a:latin typeface="Museo Sans 500"/>
              </a:rPr>
              <a:t>Hoher Gesamtnutzen – für Verein, Stadt und Land!</a:t>
            </a:r>
          </a:p>
        </p:txBody>
      </p:sp>
    </p:spTree>
    <p:extLst>
      <p:ext uri="{BB962C8B-B14F-4D97-AF65-F5344CB8AC3E}">
        <p14:creationId xmlns:p14="http://schemas.microsoft.com/office/powerpoint/2010/main" val="1971763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>
                <a:latin typeface="Museo Sans 500"/>
              </a:rPr>
              <a:t>Finanzierung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>
          <a:xfrm>
            <a:off x="304800" y="381000"/>
            <a:ext cx="8077200" cy="383704"/>
          </a:xfrm>
        </p:spPr>
        <p:txBody>
          <a:bodyPr>
            <a:noAutofit/>
          </a:bodyPr>
          <a:lstStyle/>
          <a:p>
            <a:r>
              <a:rPr lang="de-DE" sz="1800" dirty="0">
                <a:latin typeface="Museo Sans 500"/>
              </a:rPr>
              <a:t>Vom ich zum wir – eine starke Gemeinschaft</a:t>
            </a:r>
          </a:p>
          <a:p>
            <a:endParaRPr lang="de-DE" sz="1800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5"/>
          </p:nvPr>
        </p:nvSpPr>
        <p:spPr>
          <a:xfrm>
            <a:off x="383232" y="1052737"/>
            <a:ext cx="7861176" cy="484310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de-DE" sz="2200" b="1" dirty="0">
                <a:solidFill>
                  <a:srgbClr val="E3000F"/>
                </a:solidFill>
                <a:latin typeface="Museo Sans 500"/>
              </a:rPr>
              <a:t>Finanzierung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Förderung durch das Land:		495.000 Euro</a:t>
            </a:r>
            <a:endParaRPr lang="de-DE" sz="2200" b="1" dirty="0">
              <a:solidFill>
                <a:srgbClr val="E3000F"/>
              </a:solidFill>
              <a:latin typeface="Museo Sans 50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Beantragte Lottoförderung:	  	  90.000 Euro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2200" dirty="0">
                <a:solidFill>
                  <a:srgbClr val="E3000F"/>
                </a:solidFill>
                <a:latin typeface="Museo Sans 500"/>
              </a:rPr>
              <a:t>Eigenmittel:				105.000 Euro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de-DE" sz="2200" b="1" dirty="0">
              <a:solidFill>
                <a:srgbClr val="E3000F"/>
              </a:solidFill>
              <a:latin typeface="Museo Sans 50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de-DE" sz="2200" b="1" dirty="0">
                <a:solidFill>
                  <a:srgbClr val="E3000F"/>
                </a:solidFill>
                <a:latin typeface="Museo Sans 500"/>
              </a:rPr>
              <a:t>Benötigte Unterstützung </a:t>
            </a:r>
          </a:p>
          <a:p>
            <a:pPr>
              <a:lnSpc>
                <a:spcPct val="150000"/>
              </a:lnSpc>
            </a:pPr>
            <a:r>
              <a:rPr lang="de-DE" sz="2200" b="1" dirty="0">
                <a:solidFill>
                  <a:srgbClr val="E3000F"/>
                </a:solidFill>
                <a:latin typeface="Museo Sans 500"/>
              </a:rPr>
              <a:t>     durch die Stadt Halle (Saale):	300.000 Euro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1694130" y="5714092"/>
            <a:ext cx="4822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>
                <a:solidFill>
                  <a:srgbClr val="E3000F"/>
                </a:solidFill>
                <a:latin typeface="Museo Sans 500"/>
              </a:rPr>
              <a:t>Wir bitten um Unterstützung!</a:t>
            </a:r>
          </a:p>
        </p:txBody>
      </p:sp>
    </p:spTree>
    <p:extLst>
      <p:ext uri="{BB962C8B-B14F-4D97-AF65-F5344CB8AC3E}">
        <p14:creationId xmlns:p14="http://schemas.microsoft.com/office/powerpoint/2010/main" val="2667637715"/>
      </p:ext>
    </p:extLst>
  </p:cSld>
  <p:clrMapOvr>
    <a:masterClrMapping/>
  </p:clrMapOvr>
</p:sld>
</file>

<file path=ppt/theme/theme1.xml><?xml version="1.0" encoding="utf-8"?>
<a:theme xmlns:a="http://schemas.openxmlformats.org/drawingml/2006/main" name="Pitch Book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Pitchbook</Template>
  <TotalTime>0</TotalTime>
  <Words>327</Words>
  <Application>Microsoft Office PowerPoint</Application>
  <PresentationFormat>Bildschirmpräsentation (4:3)</PresentationFormat>
  <Paragraphs>92</Paragraphs>
  <Slides>8</Slides>
  <Notes>8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9" baseType="lpstr">
      <vt:lpstr>Pitch Book</vt:lpstr>
      <vt:lpstr>Verbesserung der Trainings- und Wettkampfbedingungen</vt:lpstr>
      <vt:lpstr>Unser Verein</vt:lpstr>
      <vt:lpstr>Die Herausforderung</vt:lpstr>
      <vt:lpstr>Rahmenbedingungen</vt:lpstr>
      <vt:lpstr>Umsetzung</vt:lpstr>
      <vt:lpstr>Leuchtturmprojekt</vt:lpstr>
      <vt:lpstr>Projekt Mehrzweckhalle</vt:lpstr>
      <vt:lpstr>Finanzierung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2017-06-12T16:23:00Z</dcterms:created>
  <dcterms:modified xsi:type="dcterms:W3CDTF">2018-04-16T06:33:45Z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1031</vt:i4>
  </property>
  <property fmtid="{D5CDD505-2E9C-101B-9397-08002B2CF9AE}" pid="3" name="_Version">
    <vt:lpwstr>12.0.4518</vt:lpwstr>
  </property>
</Properties>
</file>