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03BD56-DFE6-4F4B-9EB0-94110025BD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B97BB72-F1C7-467B-9CE3-53553362F6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0F5CF1B-EF7D-4257-9BAD-705361C2B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90E722C-CCF6-459A-9FE5-BA7EB00F6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7CD080A-FC8B-471C-A80D-3D43F7E79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9027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BFEAFC-9EF6-4D6D-A561-F13EB591A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397F439-BD72-4371-AF5A-D68E129C3B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27D1352-24C8-4E98-92AE-F73390F73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85AA16F-B213-4FAB-9E65-F0E8DEFCD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EC0F008-D718-4884-A5EA-50EEAF248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2930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D72A55-8293-4519-9C89-ED1259C5CD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A05A500-D8B8-418C-A3BA-8C3AF3D44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A6FBFCB-DD42-4C37-9E47-7CA1572A0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5FC0D15-5D0C-46A5-9358-CB6CD9CC2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2DE0EC7-2B61-42AC-B586-E704EA772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8558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053525-191E-4E47-BCF3-8DA3A3AA7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1F2FB31-14A8-4F77-A83E-80E24D48B4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1B4E205-6E16-452E-862B-2FCB26E97C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60F9267-8F5A-4184-8D8E-32A7CD758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D737305-CE4F-4DAF-A6B6-40773B280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F492083-43E4-44D5-AADA-4097134B5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5039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EED7ED-EEA5-4A75-90AC-CE48A4EA3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06C76-0971-4CDC-87C6-8103C6B34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0E23956-7D53-4136-99B6-EAC5253916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6E4CBDE3-BF60-4446-8CBB-6B5A3B0B1C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F921795C-9DFF-437D-85F8-AD166717A7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3E1B99-F1A9-4444-AE3B-A72750474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2396075-46AD-4697-9EF5-EDCF79A1F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0CD17C2A-3CC4-44B9-BA3F-6CBC5DC8F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5058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69D351-778E-43F7-8B5D-631F1DFFE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C2FBFFD-5C01-4843-87BB-3FA78A066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D2BF8F8-E1E0-4D84-A86B-2B38F9E4F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CE19F6F-FBFE-43E1-A830-25A752CDE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23171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4A589E74-61A9-45BA-93DC-A90EDF8F4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43D76E6-A8EF-4180-87F1-F327F5BCE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A9DCF02-3C81-481A-A714-F7559DE7F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9786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653555-309A-498C-99B6-9475793EF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2322B14-95B1-4E06-A017-D6018F273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01C3D62-C33B-46CA-A44A-15FC236841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8C2BF09-0B82-4CDE-B122-E6D0D9FBF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15618CD-7E38-42BF-862F-7C12E20BB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D54B2A6-CD09-45D6-9996-8757B680B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5855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C30B79-F5A5-4CE5-A7D5-02B927BBB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8044EE1-2097-4CA8-A39A-430B53EDA2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8B4E729-2592-44F3-BD2A-B88E36B195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CE74435-5AF3-44AD-8CFE-320FE301C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9785B13-B767-40A4-B666-818DADF55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45FB97F-F7BD-40B8-81ED-243F4107C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2363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9CC31F-BAC0-4B97-84F3-950D75BCF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29E3AC46-0A46-4D8D-BA6E-7CE0B632E0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AEED138-4B9F-4947-8998-FB8D498A4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F9BBCCA-1C92-4712-AC71-591B55300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43CCD28-AA0D-457A-9F5A-C6A1A1EFE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187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073FBB40-6689-415F-9639-3C2A73338B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9311E61-514B-4A8B-9F98-D185C9A0C6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00838FC-C707-4EC9-8930-AD7B03355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1521332-1487-4E98-A464-E9EF9F32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4D41674-34A0-4E8F-92C3-EC970B070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876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30F598B9-54A9-4785-B68F-A8EBB0247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7F34770-7F88-4E90-8313-1151DE49E8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7C3F848-B62E-4C9D-B6B0-5D3FCA5CF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ED27A-DEB4-4146-B571-83DB79C50D79}" type="datetimeFigureOut">
              <a:rPr lang="de-DE" smtClean="0"/>
              <a:t>21.05.2024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7514A5E-1369-412A-8C3C-FD8283330B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8B3388C-A52A-4BEE-806C-83634C5130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34D81-2220-41DC-9C04-22DA871AE8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8908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3C6F0C-49E9-4ECB-80D0-A9D12039CA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673856"/>
            <a:ext cx="9144000" cy="1655762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dirty="0">
                <a:effectLst/>
                <a:latin typeface="+mn-lt"/>
                <a:ea typeface="Calibri" panose="020F0502020204030204" pitchFamily="34" charset="0"/>
                <a:cs typeface="CIDFont+F1"/>
              </a:rPr>
              <a:t>Innovative Maßnahmen 2023</a:t>
            </a:r>
            <a:r>
              <a:rPr lang="de-DE" sz="1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DE" sz="1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1800" dirty="0">
                <a:effectLst/>
                <a:latin typeface="+mn-lt"/>
                <a:ea typeface="Calibri" panose="020F0502020204030204" pitchFamily="34" charset="0"/>
                <a:cs typeface="CIDFont+F1"/>
              </a:rPr>
              <a:t>Förderung der Freien Jugendhilfe</a:t>
            </a:r>
            <a:r>
              <a:rPr lang="de-DE" sz="1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DE" sz="1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1800" dirty="0">
                <a:effectLst/>
                <a:latin typeface="+mn-lt"/>
                <a:ea typeface="Calibri" panose="020F0502020204030204" pitchFamily="34" charset="0"/>
                <a:cs typeface="CIDFont+F1"/>
              </a:rPr>
              <a:t>Sonstige Maßnahmen der Jugendhilfe</a:t>
            </a: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F43B9B2-9CF0-42B0-ADD6-313A723A77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773238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de-DE" sz="3200" dirty="0"/>
              <a:t>Bericht zu drei Teilprojekten</a:t>
            </a:r>
          </a:p>
          <a:p>
            <a:r>
              <a:rPr lang="de-DE" sz="3200" dirty="0"/>
              <a:t>bezüglich</a:t>
            </a:r>
          </a:p>
          <a:p>
            <a:r>
              <a:rPr lang="de-DE" sz="3200" dirty="0"/>
              <a:t>Konzeption und Vorbereitung eines Bauspielplatzes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A13DD02-1E52-48CE-8550-0F82BB15F49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2366" y="5447840"/>
            <a:ext cx="1731268" cy="101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135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F536DC6-F68B-4E31-80F1-CD10F891F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472" y="947801"/>
            <a:ext cx="4730496" cy="4351338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de-DE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Teil I </a:t>
            </a:r>
            <a:br>
              <a:rPr lang="de-DE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10.07. bis 31.08.23</a:t>
            </a:r>
          </a:p>
          <a:p>
            <a:pPr marL="0" indent="0">
              <a:lnSpc>
                <a:spcPct val="100000"/>
              </a:lnSpc>
              <a:buNone/>
            </a:pPr>
            <a:endParaRPr lang="de-D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Recherche</a:t>
            </a:r>
          </a:p>
          <a:p>
            <a:pPr>
              <a:lnSpc>
                <a:spcPct val="100000"/>
              </a:lnSpc>
            </a:pPr>
            <a:r>
              <a:rPr lang="de-DE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Evaluation: </a:t>
            </a: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Ist-Stand und Möglichkeitsräume für das Bauspielplatz-Vorhaben</a:t>
            </a:r>
          </a:p>
          <a:p>
            <a:pPr>
              <a:lnSpc>
                <a:spcPct val="100000"/>
              </a:lnSpc>
            </a:pP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Erfahrungsaustausch mit anderen Halleschen Bauspielplätzen</a:t>
            </a:r>
          </a:p>
          <a:p>
            <a:pPr>
              <a:lnSpc>
                <a:spcPct val="100000"/>
              </a:lnSpc>
            </a:pP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gemeinsame strategische Planung mit </a:t>
            </a:r>
            <a:r>
              <a:rPr lang="de-DE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GutAlaune</a:t>
            </a: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e.V.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3C4248A-5AD8-4344-83E4-416FA494BF5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8152" y="1030097"/>
            <a:ext cx="5536502" cy="3691001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CB020482-A692-46AF-A39F-D31BE08202B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2366" y="5447840"/>
            <a:ext cx="1731268" cy="101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415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37D15D-6E50-48B8-A299-D3C950BF7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F536DC6-F68B-4E31-80F1-CD10F891F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4686" y="864108"/>
            <a:ext cx="5718048" cy="4351338"/>
          </a:xfrm>
        </p:spPr>
        <p:txBody>
          <a:bodyPr>
            <a:normAutofit lnSpcReduction="10000"/>
          </a:bodyPr>
          <a:lstStyle/>
          <a:p>
            <a:pPr marL="0" indent="0"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Teil II </a:t>
            </a:r>
            <a:r>
              <a:rPr lang="de-DE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01.09. bis 31.10.23</a:t>
            </a:r>
          </a:p>
          <a:p>
            <a:pPr marL="0" indent="0" algn="l">
              <a:lnSpc>
                <a:spcPct val="107000"/>
              </a:lnSpc>
              <a:spcAft>
                <a:spcPts val="800"/>
              </a:spcAft>
              <a:buNone/>
            </a:pPr>
            <a:endParaRPr lang="de-D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0000"/>
              </a:lnSpc>
              <a:spcAft>
                <a:spcPts val="800"/>
              </a:spcAft>
            </a:pP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Umsetzung erster Workshops und Projekte vor Ort in den Herbstferien mit Kindern und Jugendlichen aus dem Quartier</a:t>
            </a:r>
          </a:p>
          <a:p>
            <a:pPr algn="l">
              <a:lnSpc>
                <a:spcPct val="100000"/>
              </a:lnSpc>
              <a:spcAft>
                <a:spcPts val="800"/>
              </a:spcAft>
            </a:pP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Sichtbarmachung der Prozesse auf der Fläche, „Abstecken“ bzw. „Markieren“ der zukünftigen Bauspielplatz-Fläche über Errichtung erster gestalteter Bauwerke (</a:t>
            </a:r>
            <a:r>
              <a:rPr lang="de-DE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Palettenzaun</a:t>
            </a: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Baumhaus)</a:t>
            </a:r>
          </a:p>
          <a:p>
            <a:pPr algn="l">
              <a:lnSpc>
                <a:spcPct val="100000"/>
              </a:lnSpc>
              <a:spcAft>
                <a:spcPts val="800"/>
              </a:spcAft>
            </a:pP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Netzwerkarbeit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1937BCB2-9CFC-4B43-8F5A-08AA7172836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29133"/>
            <a:ext cx="3831336" cy="287350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43A3149F-4444-4A2E-AF08-B5124AF389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429000"/>
            <a:ext cx="3831336" cy="2873502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513A71AD-B2EA-4802-B2FD-67A5F7FA778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2366" y="5447840"/>
            <a:ext cx="1731268" cy="101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77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37D15D-6E50-48B8-A299-D3C950BF7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F536DC6-F68B-4E31-80F1-CD10F891F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74208" y="920941"/>
            <a:ext cx="4629912" cy="4351338"/>
          </a:xfrm>
        </p:spPr>
        <p:txBody>
          <a:bodyPr/>
          <a:lstStyle/>
          <a:p>
            <a:pPr marL="0" indent="0">
              <a:buNone/>
            </a:pPr>
            <a:r>
              <a:rPr lang="de-DE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Teil III </a:t>
            </a:r>
            <a:r>
              <a:rPr lang="de-DE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DE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01.11. bis 31.12.23</a:t>
            </a:r>
          </a:p>
          <a:p>
            <a:pPr marL="0" indent="0">
              <a:buNone/>
            </a:pPr>
            <a:endParaRPr lang="de-D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Bündelung der Ergebnisse und zusammengetragenen Informationen zur Weitergabe an einen zukünftigen Träger</a:t>
            </a:r>
          </a:p>
          <a:p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Ausarbeitung des Antrages</a:t>
            </a:r>
          </a:p>
          <a:p>
            <a:r>
              <a:rPr lang="de-DE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Gewinnung eines qualifizierten Trägers</a:t>
            </a:r>
            <a:endParaRPr lang="de-D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starker Jahresabschluss mit Präsenz/Sichtbarkeit im Quartier durch Organisation des Adventsfestes mit Workshops und Co. im Gemeinschaftsgarten 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B0EB0DB2-03B7-49BD-A081-1163885EF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03162"/>
            <a:ext cx="3867912" cy="2900934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B4FD076B-C284-477A-A75E-D14C9B0EF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429000"/>
            <a:ext cx="3867912" cy="2900934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ECC97FC0-D05C-45A6-B49E-5435FBCD762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2366" y="5447840"/>
            <a:ext cx="1731268" cy="101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193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Breitbild</PresentationFormat>
  <Paragraphs>23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CIDFont+F1</vt:lpstr>
      <vt:lpstr>Times New Roman</vt:lpstr>
      <vt:lpstr>Office</vt:lpstr>
      <vt:lpstr>Innovative Maßnahmen 2023 Förderung der Freien Jugendhilfe Sonstige Maßnahmen der Jugendhilfe </vt:lpstr>
      <vt:lpstr>PowerPoint-Präsentation</vt:lpstr>
      <vt:lpstr>  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Innovative Maßnahmen 2023 Förderung der Freien Jugendhilfe Sonstige Maßnahmen der Jugendhilfe</dc:title>
  <dc:creator>User</dc:creator>
  <cp:lastModifiedBy>Reimann, Sylvia</cp:lastModifiedBy>
  <cp:revision>6</cp:revision>
  <cp:lastPrinted>2024-05-21T06:02:56Z</cp:lastPrinted>
  <dcterms:created xsi:type="dcterms:W3CDTF">2024-05-16T10:07:54Z</dcterms:created>
  <dcterms:modified xsi:type="dcterms:W3CDTF">2024-05-21T06:04:55Z</dcterms:modified>
</cp:coreProperties>
</file>