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120" y="-7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094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6856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48422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11118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788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64967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22416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200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81970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83771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8714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FCB95-4E66-4CBD-9529-9AB0A89A3FE4}" type="datetimeFigureOut">
              <a:rPr lang="de-DE" smtClean="0"/>
              <a:t>20.10.2017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63AF5-5D76-4988-A671-3C2E842C447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9546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78569" y="0"/>
            <a:ext cx="9144000" cy="3812146"/>
          </a:xfrm>
        </p:spPr>
        <p:txBody>
          <a:bodyPr>
            <a:normAutofit/>
          </a:bodyPr>
          <a:lstStyle/>
          <a:p>
            <a:r>
              <a:rPr lang="de-DE" sz="5400" b="1" dirty="0" smtClean="0"/>
              <a:t/>
            </a:r>
            <a:br>
              <a:rPr lang="de-DE" sz="5400" b="1" dirty="0" smtClean="0"/>
            </a:br>
            <a:r>
              <a:rPr lang="de-DE" sz="5000" b="1" dirty="0" smtClean="0">
                <a:latin typeface="Calibri"/>
                <a:cs typeface="Calibri"/>
              </a:rPr>
              <a:t>Ombudsmann für Soziales</a:t>
            </a:r>
            <a:br>
              <a:rPr lang="de-DE" sz="5000" b="1" dirty="0" smtClean="0">
                <a:latin typeface="Calibri"/>
                <a:cs typeface="Calibri"/>
              </a:rPr>
            </a:br>
            <a:r>
              <a:rPr lang="de-DE" sz="5000" b="1" dirty="0" smtClean="0">
                <a:latin typeface="Calibri"/>
                <a:cs typeface="Calibri"/>
              </a:rPr>
              <a:t>der Stadt Halle (Saale)</a:t>
            </a:r>
            <a:endParaRPr lang="de-DE" sz="5000" b="1" dirty="0">
              <a:latin typeface="Calibri"/>
              <a:cs typeface="Calibri"/>
            </a:endParaRPr>
          </a:p>
        </p:txBody>
      </p:sp>
      <p:pic>
        <p:nvPicPr>
          <p:cNvPr id="3" name="Bild 2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4" name="Rechteck 3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191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2376" y="981145"/>
            <a:ext cx="10515600" cy="1325563"/>
          </a:xfrm>
        </p:spPr>
        <p:txBody>
          <a:bodyPr/>
          <a:lstStyle/>
          <a:p>
            <a:r>
              <a:rPr lang="de-DE" b="1" dirty="0" smtClean="0">
                <a:latin typeface="Calibri"/>
                <a:cs typeface="Calibri"/>
              </a:rPr>
              <a:t>Was ist ein Ombudsmann für Soziales?</a:t>
            </a:r>
            <a:endParaRPr lang="de-DE" b="1" dirty="0">
              <a:latin typeface="Calibri"/>
              <a:cs typeface="Calibri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3400" y="2098340"/>
            <a:ext cx="10515600" cy="4351338"/>
          </a:xfrm>
        </p:spPr>
        <p:txBody>
          <a:bodyPr>
            <a:normAutofit/>
          </a:bodyPr>
          <a:lstStyle/>
          <a:p>
            <a:r>
              <a:rPr lang="de-DE" dirty="0" smtClean="0"/>
              <a:t>Der </a:t>
            </a:r>
            <a:r>
              <a:rPr lang="de-DE" dirty="0"/>
              <a:t>O</a:t>
            </a:r>
            <a:r>
              <a:rPr lang="de-DE" dirty="0" smtClean="0"/>
              <a:t>mbudsmann für Soziales ist eine </a:t>
            </a:r>
            <a:r>
              <a:rPr lang="de-DE" b="1" dirty="0" smtClean="0"/>
              <a:t>unabhängige Person, </a:t>
            </a:r>
            <a:r>
              <a:rPr lang="de-DE" dirty="0" smtClean="0"/>
              <a:t>die vorrangig Beschwerden in sozialen Angelegenheiten bearbeitet.</a:t>
            </a:r>
          </a:p>
          <a:p>
            <a:endParaRPr lang="de-DE" dirty="0"/>
          </a:p>
          <a:p>
            <a:pPr>
              <a:buFont typeface="Arial" charset="0"/>
              <a:buChar char="•"/>
            </a:pPr>
            <a:r>
              <a:rPr lang="de-DE" dirty="0" smtClean="0"/>
              <a:t>Er ist </a:t>
            </a:r>
            <a:r>
              <a:rPr lang="de-DE" dirty="0"/>
              <a:t>nicht </a:t>
            </a:r>
            <a:r>
              <a:rPr lang="de-DE" dirty="0" smtClean="0"/>
              <a:t>weisungsgebunden und organisatorisch an das Büro des Oberbürgermeisters angegliedert.</a:t>
            </a:r>
          </a:p>
          <a:p>
            <a:pPr>
              <a:buFont typeface="Arial" charset="0"/>
              <a:buChar char="•"/>
            </a:pPr>
            <a:endParaRPr lang="de-DE" dirty="0" smtClean="0"/>
          </a:p>
          <a:p>
            <a:r>
              <a:rPr lang="de-DE" dirty="0" smtClean="0"/>
              <a:t>Seine Aufgabe ist es, Angelegenheiten von Bürgerinnen und Bürgern im sozialen Bereich ohne bürokratischen Aufwand zu klären.</a:t>
            </a:r>
            <a:endParaRPr lang="de-DE" dirty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321527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51746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DE" b="1" dirty="0" smtClean="0">
                <a:latin typeface="Calibri"/>
                <a:cs typeface="Calibri"/>
              </a:rPr>
              <a:t>Was umfasst den Zuständigkeitsbereich des Ombudsmannes für Soziales?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705614"/>
            <a:ext cx="10515600" cy="4351338"/>
          </a:xfrm>
        </p:spPr>
        <p:txBody>
          <a:bodyPr/>
          <a:lstStyle/>
          <a:p>
            <a:r>
              <a:rPr lang="de-DE" dirty="0" smtClean="0"/>
              <a:t>Lothar Rochau ist zentraler Ansprechpartner für</a:t>
            </a:r>
            <a:r>
              <a:rPr lang="de-DE" i="1" dirty="0" smtClean="0"/>
              <a:t> </a:t>
            </a:r>
            <a:r>
              <a:rPr lang="de-DE" dirty="0" smtClean="0"/>
              <a:t>alle</a:t>
            </a:r>
            <a:r>
              <a:rPr lang="de-DE" i="1" dirty="0" smtClean="0"/>
              <a:t> </a:t>
            </a:r>
            <a:r>
              <a:rPr lang="de-DE" dirty="0" smtClean="0"/>
              <a:t>Bürgerinnen und Bürger der Stadt Halle(Saale).</a:t>
            </a:r>
          </a:p>
          <a:p>
            <a:pPr marL="0" indent="0">
              <a:buNone/>
            </a:pPr>
            <a:endParaRPr lang="de-DE" dirty="0" smtClean="0"/>
          </a:p>
          <a:p>
            <a:r>
              <a:rPr lang="de-DE" dirty="0" smtClean="0"/>
              <a:t>Seine Zuständigkeit umfasst den Sozialbereich und die damit verbundenen Institutionen und Einrichtungen.</a:t>
            </a:r>
          </a:p>
          <a:p>
            <a:endParaRPr lang="de-DE" dirty="0"/>
          </a:p>
          <a:p>
            <a:r>
              <a:rPr lang="de-DE" dirty="0" smtClean="0"/>
              <a:t>Er erteilt keine Rechts- und Steuerberatung.</a:t>
            </a:r>
            <a:endParaRPr lang="de-DE" dirty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100522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9244" y="1009578"/>
            <a:ext cx="11372756" cy="1325563"/>
          </a:xfrm>
        </p:spPr>
        <p:txBody>
          <a:bodyPr/>
          <a:lstStyle/>
          <a:p>
            <a:r>
              <a:rPr lang="de-DE" b="1" dirty="0" smtClean="0">
                <a:latin typeface="Calibri"/>
                <a:cs typeface="Calibri"/>
              </a:rPr>
              <a:t>Was bearbeitet der Ombudsmann für Soziales?</a:t>
            </a:r>
            <a:endParaRPr lang="de-DE" b="1" dirty="0">
              <a:latin typeface="Calibri"/>
              <a:cs typeface="Calibri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26157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Zu seinen Tätigkeiten gehören vorrangig:</a:t>
            </a:r>
          </a:p>
          <a:p>
            <a:pPr>
              <a:buFont typeface="Arial"/>
              <a:buChar char="•"/>
            </a:pPr>
            <a:r>
              <a:rPr lang="de-DE" dirty="0" smtClean="0"/>
              <a:t>Prüfung von Anregungen</a:t>
            </a:r>
          </a:p>
          <a:p>
            <a:pPr>
              <a:buFont typeface="Arial"/>
              <a:buChar char="•"/>
            </a:pPr>
            <a:r>
              <a:rPr lang="de-DE" dirty="0" smtClean="0"/>
              <a:t>Beschwerdemanagement</a:t>
            </a:r>
          </a:p>
          <a:p>
            <a:pPr>
              <a:buFont typeface="Arial"/>
              <a:buChar char="•"/>
            </a:pPr>
            <a:r>
              <a:rPr lang="de-DE" dirty="0" smtClean="0"/>
              <a:t>Abgabe von Empfehlungen</a:t>
            </a:r>
          </a:p>
          <a:p>
            <a:pPr>
              <a:buFont typeface="Arial"/>
              <a:buChar char="•"/>
            </a:pPr>
            <a:r>
              <a:rPr lang="de-DE" dirty="0" smtClean="0"/>
              <a:t>Erteilung von Auskünften unter Wahrung des Sozialdatenschutzes</a:t>
            </a:r>
          </a:p>
          <a:p>
            <a:pPr>
              <a:buFont typeface="Arial"/>
              <a:buChar char="•"/>
            </a:pPr>
            <a:r>
              <a:rPr lang="de-DE" dirty="0" smtClean="0"/>
              <a:t>Vermittlung bei Konflikten</a:t>
            </a:r>
          </a:p>
          <a:p>
            <a:pPr>
              <a:buFont typeface="Arial"/>
              <a:buChar char="•"/>
            </a:pPr>
            <a:r>
              <a:rPr lang="de-DE" dirty="0" smtClean="0"/>
              <a:t>Suche nach Lösungen</a:t>
            </a:r>
            <a:endParaRPr lang="de-DE" dirty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144067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293895"/>
            <a:ext cx="10515600" cy="1325563"/>
          </a:xfrm>
        </p:spPr>
        <p:txBody>
          <a:bodyPr/>
          <a:lstStyle/>
          <a:p>
            <a:r>
              <a:rPr lang="de-DE" b="1" dirty="0" smtClean="0">
                <a:latin typeface="Calibri"/>
                <a:cs typeface="Calibri"/>
              </a:rPr>
              <a:t>Wie arbeitet der Ombudsmann für Soziales?</a:t>
            </a:r>
            <a:endParaRPr lang="de-DE" b="1" dirty="0">
              <a:latin typeface="Calibri"/>
              <a:cs typeface="Calibri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199" y="2671981"/>
            <a:ext cx="10601331" cy="2591071"/>
          </a:xfrm>
        </p:spPr>
        <p:txBody>
          <a:bodyPr>
            <a:noAutofit/>
          </a:bodyPr>
          <a:lstStyle/>
          <a:p>
            <a:r>
              <a:rPr lang="de-DE" dirty="0" smtClean="0"/>
              <a:t>Er berät und unterstützt die ratsuchenden Bürgerinnen und Bürger.</a:t>
            </a:r>
          </a:p>
          <a:p>
            <a:r>
              <a:rPr lang="de-DE" dirty="0" smtClean="0"/>
              <a:t>Er befähigt sie, selbstständig die nächsten Schritte zu gehen.</a:t>
            </a:r>
          </a:p>
          <a:p>
            <a:r>
              <a:rPr lang="de-DE" dirty="0" smtClean="0"/>
              <a:t>Oder: Mit dem Einverständnis der Ratsuchenden führt der Ombudsmann durch direkte Kontaktaufnahme mit den Institutionen eine Klärung herbei. </a:t>
            </a:r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27323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104331"/>
            <a:ext cx="10515600" cy="1325563"/>
          </a:xfrm>
        </p:spPr>
        <p:txBody>
          <a:bodyPr/>
          <a:lstStyle/>
          <a:p>
            <a:r>
              <a:rPr lang="de-DE" b="1" dirty="0" smtClean="0">
                <a:latin typeface="Calibri"/>
                <a:cs typeface="Calibri"/>
              </a:rPr>
              <a:t>Wie geht der </a:t>
            </a:r>
            <a:r>
              <a:rPr lang="de-DE" b="1" dirty="0">
                <a:latin typeface="Calibri"/>
                <a:cs typeface="Calibri"/>
              </a:rPr>
              <a:t>O</a:t>
            </a:r>
            <a:r>
              <a:rPr lang="de-DE" b="1" dirty="0" smtClean="0">
                <a:latin typeface="Calibri"/>
                <a:cs typeface="Calibri"/>
              </a:rPr>
              <a:t>mbudsmann für Soziales vor?</a:t>
            </a:r>
            <a:endParaRPr lang="de-DE" b="1" dirty="0">
              <a:latin typeface="Calibri"/>
              <a:cs typeface="Calibri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39424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de-DE" dirty="0" smtClean="0"/>
              <a:t>Objektive Betrachtung des Sachverhaltes</a:t>
            </a:r>
          </a:p>
          <a:p>
            <a:pPr>
              <a:buFont typeface="Arial"/>
              <a:buChar char="•"/>
            </a:pPr>
            <a:r>
              <a:rPr lang="de-DE" dirty="0" smtClean="0"/>
              <a:t>Abwägung der von beiden Seiten vorgebrachten Argumente</a:t>
            </a:r>
          </a:p>
          <a:p>
            <a:pPr>
              <a:buFont typeface="Arial"/>
              <a:buChar char="•"/>
            </a:pPr>
            <a:r>
              <a:rPr lang="de-DE" dirty="0" smtClean="0"/>
              <a:t>Vergleich von Aufwand und Nutzen sowie entstehender Kosten</a:t>
            </a:r>
          </a:p>
          <a:p>
            <a:pPr>
              <a:buFont typeface="Arial"/>
              <a:buChar char="•"/>
            </a:pPr>
            <a:r>
              <a:rPr lang="de-DE" dirty="0" smtClean="0"/>
              <a:t>Empfehlung einer Lösung</a:t>
            </a:r>
          </a:p>
          <a:p>
            <a:pPr>
              <a:buFont typeface="Arial"/>
              <a:buChar char="•"/>
            </a:pPr>
            <a:r>
              <a:rPr lang="de-DE" dirty="0" smtClean="0"/>
              <a:t>Erreichen einer möglichst zufriedenstellenden Lösung</a:t>
            </a:r>
            <a:endParaRPr lang="de-DE" dirty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399388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80370" y="507281"/>
            <a:ext cx="10515600" cy="1154582"/>
          </a:xfrm>
        </p:spPr>
        <p:txBody>
          <a:bodyPr>
            <a:normAutofit/>
          </a:bodyPr>
          <a:lstStyle/>
          <a:p>
            <a:r>
              <a:rPr lang="de-DE" b="1" dirty="0" smtClean="0">
                <a:latin typeface="Calibri"/>
                <a:cs typeface="Calibri"/>
              </a:rPr>
              <a:t>Rahmenbedingungen</a:t>
            </a:r>
            <a:endParaRPr lang="de-DE" sz="4000" b="1" dirty="0">
              <a:latin typeface="Calibri"/>
              <a:cs typeface="Calibri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26025" y="1519709"/>
            <a:ext cx="10811741" cy="4891286"/>
          </a:xfrm>
        </p:spPr>
        <p:txBody>
          <a:bodyPr>
            <a:noAutofit/>
          </a:bodyPr>
          <a:lstStyle/>
          <a:p>
            <a:pPr>
              <a:buFont typeface="Arial"/>
              <a:buChar char="•"/>
            </a:pPr>
            <a:r>
              <a:rPr lang="de-DE" b="1" dirty="0" smtClean="0"/>
              <a:t>Verschwiegenheit: </a:t>
            </a:r>
            <a:r>
              <a:rPr lang="de-DE" dirty="0" smtClean="0"/>
              <a:t>Der Ombudsmann für Soziales behandelt die Informationen vertraulich</a:t>
            </a:r>
            <a:r>
              <a:rPr lang="de-DE" dirty="0"/>
              <a:t>, </a:t>
            </a:r>
            <a:r>
              <a:rPr lang="de-DE" dirty="0" smtClean="0"/>
              <a:t>das schriftliche </a:t>
            </a:r>
            <a:r>
              <a:rPr lang="de-DE" dirty="0"/>
              <a:t>Einverständnis </a:t>
            </a:r>
            <a:r>
              <a:rPr lang="de-DE" dirty="0" smtClean="0"/>
              <a:t>der </a:t>
            </a:r>
            <a:r>
              <a:rPr lang="de-DE" dirty="0"/>
              <a:t>Betroffenen ist erforderlich</a:t>
            </a:r>
            <a:r>
              <a:rPr lang="de-DE" dirty="0" smtClean="0"/>
              <a:t>.</a:t>
            </a:r>
          </a:p>
          <a:p>
            <a:pPr>
              <a:buFont typeface="Arial"/>
              <a:buChar char="•"/>
            </a:pPr>
            <a:r>
              <a:rPr lang="de-DE" b="1" dirty="0" smtClean="0"/>
              <a:t>Kosten: </a:t>
            </a:r>
            <a:r>
              <a:rPr lang="de-DE" dirty="0" smtClean="0"/>
              <a:t>Bei der Inanspruchnahme von Leistungen des Ombudsmannes sind keine Abgaben zu entrichten. Die Beratung ist kostenlos.</a:t>
            </a:r>
          </a:p>
          <a:p>
            <a:pPr>
              <a:buFont typeface="Arial"/>
              <a:buChar char="•"/>
            </a:pPr>
            <a:r>
              <a:rPr lang="de-DE" b="1" dirty="0" smtClean="0"/>
              <a:t>Ehrenamt</a:t>
            </a:r>
            <a:r>
              <a:rPr lang="de-DE" dirty="0" smtClean="0"/>
              <a:t>: Ombudsmann Lothar Rochau arbeitet ehrenamtlich.</a:t>
            </a:r>
            <a:br>
              <a:rPr lang="de-DE" dirty="0" smtClean="0"/>
            </a:br>
            <a:endParaRPr lang="de-DE" dirty="0" smtClean="0"/>
          </a:p>
          <a:p>
            <a:pPr>
              <a:buFont typeface="Arial"/>
              <a:buChar char="•"/>
            </a:pPr>
            <a:r>
              <a:rPr lang="de-DE" b="1" dirty="0" smtClean="0"/>
              <a:t>SPRECHZEITEN:</a:t>
            </a:r>
            <a:br>
              <a:rPr lang="de-DE" b="1" dirty="0" smtClean="0"/>
            </a:br>
            <a:r>
              <a:rPr lang="de-DE" b="1" dirty="0" smtClean="0"/>
              <a:t>Dienstag:		10 Uhr bis 17 Uhr</a:t>
            </a:r>
            <a:br>
              <a:rPr lang="de-DE" b="1" dirty="0" smtClean="0"/>
            </a:br>
            <a:r>
              <a:rPr lang="de-DE" b="1" dirty="0" smtClean="0"/>
              <a:t>Donnerstag:	10 Uhr bis 13 Uhr</a:t>
            </a:r>
            <a:endParaRPr lang="de-DE" dirty="0" smtClean="0"/>
          </a:p>
          <a:p>
            <a:pPr marL="0" indent="0">
              <a:buNone/>
            </a:pPr>
            <a:endParaRPr lang="de-DE" sz="2400" b="1" dirty="0" smtClean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400472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90274" y="156578"/>
            <a:ext cx="9801726" cy="1325563"/>
          </a:xfrm>
        </p:spPr>
        <p:txBody>
          <a:bodyPr/>
          <a:lstStyle/>
          <a:p>
            <a:r>
              <a:rPr lang="de-DE" dirty="0" smtClean="0"/>
              <a:t>        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3787" y="451874"/>
            <a:ext cx="9994234" cy="6500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                          </a:t>
            </a:r>
          </a:p>
          <a:p>
            <a:pPr marL="0" indent="0">
              <a:buNone/>
            </a:pPr>
            <a:r>
              <a:rPr lang="de-DE" b="1" dirty="0"/>
              <a:t>	</a:t>
            </a:r>
            <a:r>
              <a:rPr lang="de-DE" b="1" dirty="0" smtClean="0"/>
              <a:t>Kontakt</a:t>
            </a:r>
          </a:p>
          <a:p>
            <a:pPr marL="0" indent="0">
              <a:buNone/>
            </a:pPr>
            <a:r>
              <a:rPr lang="de-DE" b="1" dirty="0"/>
              <a:t>	</a:t>
            </a:r>
            <a:r>
              <a:rPr lang="de-DE" dirty="0" smtClean="0"/>
              <a:t>Lothar Rochau, Stadtverwaltungsoberrat a.D. 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- Diakon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- Dipl.-Sozialpädagoge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- Verwaltungsfachwirt</a:t>
            </a:r>
          </a:p>
          <a:p>
            <a:pPr marL="0" indent="0">
              <a:buNone/>
            </a:pPr>
            <a:r>
              <a:rPr lang="de-DE" dirty="0" smtClean="0"/>
              <a:t> </a:t>
            </a:r>
          </a:p>
          <a:p>
            <a:pPr marL="0" indent="0">
              <a:buNone/>
            </a:pPr>
            <a:r>
              <a:rPr lang="de-DE" dirty="0" smtClean="0"/>
              <a:t>           </a:t>
            </a:r>
            <a:r>
              <a:rPr lang="de-DE" dirty="0" err="1" smtClean="0"/>
              <a:t>Ratshof</a:t>
            </a:r>
            <a:r>
              <a:rPr lang="de-DE" dirty="0" smtClean="0"/>
              <a:t>, Markt </a:t>
            </a:r>
            <a:r>
              <a:rPr lang="de-DE" dirty="0"/>
              <a:t>1, Zimmer 226 (2. Etage)</a:t>
            </a:r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06100 Halle (</a:t>
            </a:r>
            <a:r>
              <a:rPr lang="de-DE" dirty="0"/>
              <a:t>Saale</a:t>
            </a:r>
            <a:r>
              <a:rPr lang="de-DE" dirty="0" smtClean="0"/>
              <a:t>)</a:t>
            </a:r>
          </a:p>
          <a:p>
            <a:pPr marL="0" indent="0">
              <a:buNone/>
            </a:pPr>
            <a:r>
              <a:rPr lang="de-DE" dirty="0"/>
              <a:t> </a:t>
            </a:r>
            <a:r>
              <a:rPr lang="de-DE" dirty="0" smtClean="0"/>
              <a:t>          Telefon: 0345/ 221-4024</a:t>
            </a:r>
          </a:p>
          <a:p>
            <a:pPr marL="0" indent="0">
              <a:buNone/>
            </a:pPr>
            <a:r>
              <a:rPr lang="de-DE" dirty="0"/>
              <a:t> </a:t>
            </a:r>
            <a:r>
              <a:rPr lang="de-DE" dirty="0" smtClean="0"/>
              <a:t>          E-Mail: </a:t>
            </a:r>
            <a:r>
              <a:rPr lang="de-DE" dirty="0" err="1" smtClean="0"/>
              <a:t>lothar.rochau@Halle.de</a:t>
            </a:r>
            <a:r>
              <a:rPr lang="de-DE" dirty="0" smtClean="0"/>
              <a:t>               </a:t>
            </a:r>
            <a:endParaRPr lang="de-DE" dirty="0"/>
          </a:p>
        </p:txBody>
      </p:sp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382" y="-273696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0" y="62866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81075" y="6301316"/>
            <a:ext cx="5038725" cy="300037"/>
          </a:xfrm>
          <a:ln>
            <a:noFill/>
          </a:ln>
        </p:spPr>
        <p:txBody>
          <a:bodyPr/>
          <a:lstStyle/>
          <a:p>
            <a:pPr algn="l">
              <a:defRPr/>
            </a:pP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Ombudsmann für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Soziales der 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Stadt </a:t>
            </a:r>
            <a:r>
              <a:rPr lang="de-DE" dirty="0" smtClean="0">
                <a:solidFill>
                  <a:schemeClr val="bg1"/>
                </a:solidFill>
                <a:latin typeface="Arial"/>
                <a:cs typeface="Arial"/>
              </a:rPr>
              <a:t>Halle (</a:t>
            </a:r>
            <a:r>
              <a:rPr lang="de-DE" dirty="0">
                <a:solidFill>
                  <a:schemeClr val="bg1"/>
                </a:solidFill>
                <a:latin typeface="Arial"/>
                <a:cs typeface="Arial"/>
              </a:rPr>
              <a:t>Saale)</a:t>
            </a:r>
          </a:p>
        </p:txBody>
      </p:sp>
    </p:spTree>
    <p:extLst>
      <p:ext uri="{BB962C8B-B14F-4D97-AF65-F5344CB8AC3E}">
        <p14:creationId xmlns:p14="http://schemas.microsoft.com/office/powerpoint/2010/main" val="335665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Benutzerdefiniert</PresentationFormat>
  <Paragraphs>55</Paragraphs>
  <Slides>8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Office Theme</vt:lpstr>
      <vt:lpstr> Ombudsmann für Soziales der Stadt Halle (Saale)</vt:lpstr>
      <vt:lpstr>Was ist ein Ombudsmann für Soziales?</vt:lpstr>
      <vt:lpstr>Was umfasst den Zuständigkeitsbereich des Ombudsmannes für Soziales? </vt:lpstr>
      <vt:lpstr>Was bearbeitet der Ombudsmann für Soziales?</vt:lpstr>
      <vt:lpstr>Wie arbeitet der Ombudsmann für Soziales?</vt:lpstr>
      <vt:lpstr>Wie geht der Ombudsmann für Soziales vor?</vt:lpstr>
      <vt:lpstr>Rahmenbedingungen</vt:lpstr>
      <vt:lpstr>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Ombudsmann der Stadt Halle(Saale)</dc:title>
  <dc:creator>Rochau, Lothar</dc:creator>
  <cp:lastModifiedBy>Sikorski, Lisa</cp:lastModifiedBy>
  <cp:revision>48</cp:revision>
  <cp:lastPrinted>2017-10-10T16:36:35Z</cp:lastPrinted>
  <dcterms:created xsi:type="dcterms:W3CDTF">2017-10-10T12:41:09Z</dcterms:created>
  <dcterms:modified xsi:type="dcterms:W3CDTF">2017-10-20T13:02:22Z</dcterms:modified>
</cp:coreProperties>
</file>